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6" r:id="rId2"/>
  </p:sldMasterIdLst>
  <p:notesMasterIdLst>
    <p:notesMasterId r:id="rId7"/>
  </p:notesMasterIdLst>
  <p:handoutMasterIdLst>
    <p:handoutMasterId r:id="rId8"/>
  </p:handoutMasterIdLst>
  <p:sldIdLst>
    <p:sldId id="318" r:id="rId3"/>
    <p:sldId id="324" r:id="rId4"/>
    <p:sldId id="301" r:id="rId5"/>
    <p:sldId id="320" r:id="rId6"/>
  </p:sldIdLst>
  <p:sldSz cx="12192000" cy="6858000"/>
  <p:notesSz cx="6670675" cy="98758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C0BB"/>
    <a:srgbClr val="09040C"/>
    <a:srgbClr val="6C0000"/>
    <a:srgbClr val="005AA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96" autoAdjust="0"/>
    <p:restoredTop sz="96433" autoAdjust="0"/>
  </p:normalViewPr>
  <p:slideViewPr>
    <p:cSldViewPr>
      <p:cViewPr>
        <p:scale>
          <a:sx n="81" d="100"/>
          <a:sy n="81" d="100"/>
        </p:scale>
        <p:origin x="-930" y="-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290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79E816-890C-4CBF-AFD3-43A5F3C53507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2061A4-EEA5-4134-9324-6102F143A391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8F445616-1D4A-4412-BC0D-324F9E2B4559}" type="parTrans" cxnId="{A10C4A80-B320-4AAB-89A4-63CA57B8BD38}">
      <dgm:prSet/>
      <dgm:spPr/>
      <dgm:t>
        <a:bodyPr/>
        <a:lstStyle/>
        <a:p>
          <a:endParaRPr lang="ru-RU"/>
        </a:p>
      </dgm:t>
    </dgm:pt>
    <dgm:pt modelId="{26660699-DECA-40C3-9CC6-C9C56BDEA777}" type="sibTrans" cxnId="{A10C4A80-B320-4AAB-89A4-63CA57B8BD38}">
      <dgm:prSet/>
      <dgm:spPr/>
      <dgm:t>
        <a:bodyPr/>
        <a:lstStyle/>
        <a:p>
          <a:endParaRPr lang="ru-RU"/>
        </a:p>
      </dgm:t>
    </dgm:pt>
    <dgm:pt modelId="{020A84C4-D7E1-4BBF-8C35-1E3DDF6E0F9D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1F95527A-28B0-45C3-BEF9-AC33EBCAA4DB}" type="parTrans" cxnId="{59DDF2F8-1034-4802-84F2-F845BA89B131}">
      <dgm:prSet/>
      <dgm:spPr/>
      <dgm:t>
        <a:bodyPr/>
        <a:lstStyle/>
        <a:p>
          <a:endParaRPr lang="ru-RU"/>
        </a:p>
      </dgm:t>
    </dgm:pt>
    <dgm:pt modelId="{0FB9D2E2-67CF-431D-9629-8404C2DAE36F}" type="sibTrans" cxnId="{59DDF2F8-1034-4802-84F2-F845BA89B131}">
      <dgm:prSet/>
      <dgm:spPr/>
      <dgm:t>
        <a:bodyPr/>
        <a:lstStyle/>
        <a:p>
          <a:endParaRPr lang="ru-RU"/>
        </a:p>
      </dgm:t>
    </dgm:pt>
    <dgm:pt modelId="{15151CE0-E633-4782-AF6B-59B95A4512FB}">
      <dgm:prSet/>
      <dgm:spPr/>
      <dgm:t>
        <a:bodyPr/>
        <a:lstStyle/>
        <a:p>
          <a:pPr algn="l"/>
          <a:endParaRPr lang="ru-RU" sz="1600" dirty="0"/>
        </a:p>
      </dgm:t>
    </dgm:pt>
    <dgm:pt modelId="{5A961F7D-6F5B-4BAA-B7DB-4DF4D33D51E0}" type="parTrans" cxnId="{149FD5AF-22A6-4899-8E51-57752ADEF4C8}">
      <dgm:prSet/>
      <dgm:spPr/>
      <dgm:t>
        <a:bodyPr/>
        <a:lstStyle/>
        <a:p>
          <a:endParaRPr lang="ru-RU"/>
        </a:p>
      </dgm:t>
    </dgm:pt>
    <dgm:pt modelId="{9A5B9AE2-7111-4675-910B-DECE9768DF30}" type="sibTrans" cxnId="{149FD5AF-22A6-4899-8E51-57752ADEF4C8}">
      <dgm:prSet/>
      <dgm:spPr/>
      <dgm:t>
        <a:bodyPr/>
        <a:lstStyle/>
        <a:p>
          <a:endParaRPr lang="ru-RU"/>
        </a:p>
      </dgm:t>
    </dgm:pt>
    <dgm:pt modelId="{9D5997B0-6381-46E7-B82A-98251EE6B9B9}">
      <dgm:prSet custT="1"/>
      <dgm:spPr/>
      <dgm:t>
        <a:bodyPr/>
        <a:lstStyle/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dirty="0"/>
        </a:p>
      </dgm:t>
    </dgm:pt>
    <dgm:pt modelId="{288D95C3-23F5-4B73-B58F-1B6F868B0C31}" type="parTrans" cxnId="{C7A37861-2B1C-436D-B126-8CEABAB11416}">
      <dgm:prSet/>
      <dgm:spPr/>
      <dgm:t>
        <a:bodyPr/>
        <a:lstStyle/>
        <a:p>
          <a:endParaRPr lang="ru-RU"/>
        </a:p>
      </dgm:t>
    </dgm:pt>
    <dgm:pt modelId="{ACCAE1A3-CFB1-4F93-9127-494FE37A84EB}" type="sibTrans" cxnId="{C7A37861-2B1C-436D-B126-8CEABAB11416}">
      <dgm:prSet/>
      <dgm:spPr/>
      <dgm:t>
        <a:bodyPr/>
        <a:lstStyle/>
        <a:p>
          <a:endParaRPr lang="ru-RU"/>
        </a:p>
      </dgm:t>
    </dgm:pt>
    <dgm:pt modelId="{18AA0908-0940-4DB7-85DB-957E94952765}">
      <dgm:prSet custT="1"/>
      <dgm:spPr/>
      <dgm:t>
        <a:bodyPr/>
        <a:lstStyle/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D93E2C-4FFF-44EE-ACDD-9E7D1BA0A696}" type="parTrans" cxnId="{8E9D5AFD-1BA7-4648-A534-939FBE77390B}">
      <dgm:prSet/>
      <dgm:spPr/>
      <dgm:t>
        <a:bodyPr/>
        <a:lstStyle/>
        <a:p>
          <a:endParaRPr lang="ru-RU"/>
        </a:p>
      </dgm:t>
    </dgm:pt>
    <dgm:pt modelId="{9041333C-BF8C-4D0E-9340-038231C57DE7}" type="sibTrans" cxnId="{8E9D5AFD-1BA7-4648-A534-939FBE77390B}">
      <dgm:prSet/>
      <dgm:spPr/>
      <dgm:t>
        <a:bodyPr/>
        <a:lstStyle/>
        <a:p>
          <a:endParaRPr lang="ru-RU"/>
        </a:p>
      </dgm:t>
    </dgm:pt>
    <dgm:pt modelId="{738643DA-739B-4E21-A699-F4D320B6DC0F}">
      <dgm:prSet phldrT="[Текст]" custT="1"/>
      <dgm:spPr/>
      <dgm:t>
        <a:bodyPr/>
        <a:lstStyle/>
        <a:p>
          <a:pPr algn="l"/>
          <a:endParaRPr lang="ru-RU" sz="2000" b="1" dirty="0"/>
        </a:p>
      </dgm:t>
    </dgm:pt>
    <dgm:pt modelId="{08F9FB90-ACE9-4AC4-857B-09CE645D365B}" type="parTrans" cxnId="{4FBC2A42-F0A8-4AC5-8FA7-875964758B1E}">
      <dgm:prSet/>
      <dgm:spPr/>
      <dgm:t>
        <a:bodyPr/>
        <a:lstStyle/>
        <a:p>
          <a:endParaRPr lang="ru-RU"/>
        </a:p>
      </dgm:t>
    </dgm:pt>
    <dgm:pt modelId="{AFFCB690-3575-457E-B68D-46287AAD7ECD}" type="sibTrans" cxnId="{4FBC2A42-F0A8-4AC5-8FA7-875964758B1E}">
      <dgm:prSet/>
      <dgm:spPr/>
      <dgm:t>
        <a:bodyPr/>
        <a:lstStyle/>
        <a:p>
          <a:endParaRPr lang="ru-RU"/>
        </a:p>
      </dgm:t>
    </dgm:pt>
    <dgm:pt modelId="{792B2308-A348-4CC3-8E69-99CE1D74586F}">
      <dgm:prSet custT="1"/>
      <dgm:spPr/>
      <dgm:t>
        <a:bodyPr/>
        <a:lstStyle/>
        <a:p>
          <a:pPr algn="just"/>
          <a:r>
            <a:rPr lang="ru-RU" sz="1800" b="1" u="sng" dirty="0"/>
            <a:t>1 год </a:t>
          </a:r>
          <a:r>
            <a:rPr lang="ru-RU" sz="1800" b="0" dirty="0"/>
            <a:t>(</a:t>
          </a:r>
          <a:r>
            <a:rPr lang="ru-RU" sz="1800" b="0" dirty="0" err="1"/>
            <a:t>пп</a:t>
          </a:r>
          <a:r>
            <a:rPr lang="ru-RU" sz="1800" b="0" dirty="0"/>
            <a:t>. «в» п. 1 Порядка голосования уполномоченного орган, </a:t>
          </a:r>
          <a:r>
            <a:rPr lang="ru-RU" sz="1800" dirty="0"/>
            <a:t>уполномоченного представлять в делах о банкротстве и в процедурах банкротства требования об уплате обязательных платежей и требования Российской Федерации по денежным обязательствам при участии в собраниях кредиторов, утвержденного приказом Минэкономразвития Российской Федерации от 03.08.2004 № 219)</a:t>
          </a:r>
          <a:endParaRPr lang="ru-RU" sz="1800" b="1" dirty="0"/>
        </a:p>
      </dgm:t>
    </dgm:pt>
    <dgm:pt modelId="{C7FD4257-D41F-461E-B372-A655546646C0}" type="parTrans" cxnId="{5A0AFFFB-B685-448B-B3D2-3F766E85C779}">
      <dgm:prSet/>
      <dgm:spPr/>
      <dgm:t>
        <a:bodyPr/>
        <a:lstStyle/>
        <a:p>
          <a:endParaRPr lang="ru-RU"/>
        </a:p>
      </dgm:t>
    </dgm:pt>
    <dgm:pt modelId="{1D0DB132-FA9B-47A7-94F8-C933E0F137EC}" type="sibTrans" cxnId="{5A0AFFFB-B685-448B-B3D2-3F766E85C779}">
      <dgm:prSet/>
      <dgm:spPr/>
      <dgm:t>
        <a:bodyPr/>
        <a:lstStyle/>
        <a:p>
          <a:endParaRPr lang="ru-RU"/>
        </a:p>
      </dgm:t>
    </dgm:pt>
    <dgm:pt modelId="{1DE1EA61-2325-4B12-8B21-3FE9D982A1E9}">
      <dgm:prSet custT="1"/>
      <dgm:spPr/>
      <dgm:t>
        <a:bodyPr/>
        <a:lstStyle/>
        <a:p>
          <a:pPr algn="just"/>
          <a:r>
            <a:rPr 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rPr>
            <a:t>Принятие решения об увеличении срока исполнения обязательств</a:t>
          </a:r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b="0" dirty="0">
              <a:latin typeface="Times New Roman" panose="02020603050405020304" pitchFamily="18" charset="0"/>
              <a:cs typeface="Times New Roman" panose="02020603050405020304" pitchFamily="18" charset="0"/>
            </a:rPr>
            <a:t>(не более 3- лет, в части уплаты федеральных налогов) </a:t>
          </a:r>
          <a:r>
            <a:rPr 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rPr>
            <a:t>относится к исключительной компетенции ФНС России  </a:t>
          </a:r>
        </a:p>
      </dgm:t>
    </dgm:pt>
    <dgm:pt modelId="{1D96B920-A9FA-45D5-9C65-B487CD3D5B53}" type="parTrans" cxnId="{CB5DED59-08D0-467C-857E-F513267F150D}">
      <dgm:prSet/>
      <dgm:spPr/>
      <dgm:t>
        <a:bodyPr/>
        <a:lstStyle/>
        <a:p>
          <a:endParaRPr lang="ru-RU"/>
        </a:p>
      </dgm:t>
    </dgm:pt>
    <dgm:pt modelId="{F8B521DA-3E2C-4F06-9B9C-ED6DF5ACFF36}" type="sibTrans" cxnId="{CB5DED59-08D0-467C-857E-F513267F150D}">
      <dgm:prSet/>
      <dgm:spPr/>
      <dgm:t>
        <a:bodyPr/>
        <a:lstStyle/>
        <a:p>
          <a:endParaRPr lang="ru-RU"/>
        </a:p>
      </dgm:t>
    </dgm:pt>
    <dgm:pt modelId="{F92BCDAA-5BAC-4071-ABE0-AB3E90DC64C9}" type="pres">
      <dgm:prSet presAssocID="{B279E816-890C-4CBF-AFD3-43A5F3C5350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EDA446-BBA9-4AF6-BB77-A9D7E64F1D93}" type="pres">
      <dgm:prSet presAssocID="{852061A4-EEA5-4134-9324-6102F143A391}" presName="composite" presStyleCnt="0"/>
      <dgm:spPr/>
    </dgm:pt>
    <dgm:pt modelId="{101980BD-C737-46C6-A3EC-D6293A2A105C}" type="pres">
      <dgm:prSet presAssocID="{852061A4-EEA5-4134-9324-6102F143A391}" presName="parentText" presStyleLbl="alignNode1" presStyleIdx="0" presStyleCnt="2" custLinFactNeighborX="0" custLinFactNeighborY="22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C962D9-2491-4C33-997B-1AC27BC12DD3}" type="pres">
      <dgm:prSet presAssocID="{852061A4-EEA5-4134-9324-6102F143A391}" presName="descendantText" presStyleLbl="alignAcc1" presStyleIdx="0" presStyleCnt="2" custScaleY="147739" custLinFactNeighborX="0" custLinFactNeighborY="200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86F443-2BC0-45E9-BE90-22CA34C5B825}" type="pres">
      <dgm:prSet presAssocID="{26660699-DECA-40C3-9CC6-C9C56BDEA777}" presName="sp" presStyleCnt="0"/>
      <dgm:spPr/>
    </dgm:pt>
    <dgm:pt modelId="{27147978-A83E-4781-AA63-DC8D6E1361AF}" type="pres">
      <dgm:prSet presAssocID="{020A84C4-D7E1-4BBF-8C35-1E3DDF6E0F9D}" presName="composite" presStyleCnt="0"/>
      <dgm:spPr/>
    </dgm:pt>
    <dgm:pt modelId="{7AF623BC-52F1-4ABF-ADEB-A542233F6AB7}" type="pres">
      <dgm:prSet presAssocID="{020A84C4-D7E1-4BBF-8C35-1E3DDF6E0F9D}" presName="parentText" presStyleLbl="alignNode1" presStyleIdx="1" presStyleCnt="2" custLinFactNeighborX="0" custLinFactNeighborY="-18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954E6C-A639-4747-8B5D-D4C7A2A61E10}" type="pres">
      <dgm:prSet presAssocID="{020A84C4-D7E1-4BBF-8C35-1E3DDF6E0F9D}" presName="descendantText" presStyleLbl="alignAcc1" presStyleIdx="1" presStyleCnt="2" custScaleY="144881" custLinFactNeighborX="0" custLinFactNeighborY="169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DC985E-134C-4DB7-9F3C-EF6D28076C36}" type="presOf" srcId="{1DE1EA61-2325-4B12-8B21-3FE9D982A1E9}" destId="{EF954E6C-A639-4747-8B5D-D4C7A2A61E10}" srcOrd="0" destOrd="1" presId="urn:microsoft.com/office/officeart/2005/8/layout/chevron2"/>
    <dgm:cxn modelId="{5A8DA2B4-CB9E-4931-BEA8-535B979B378F}" type="presOf" srcId="{020A84C4-D7E1-4BBF-8C35-1E3DDF6E0F9D}" destId="{7AF623BC-52F1-4ABF-ADEB-A542233F6AB7}" srcOrd="0" destOrd="0" presId="urn:microsoft.com/office/officeart/2005/8/layout/chevron2"/>
    <dgm:cxn modelId="{966E27EE-6DFD-4462-9ADE-290C3993F4AE}" type="presOf" srcId="{792B2308-A348-4CC3-8E69-99CE1D74586F}" destId="{FAC962D9-2491-4C33-997B-1AC27BC12DD3}" srcOrd="0" destOrd="1" presId="urn:microsoft.com/office/officeart/2005/8/layout/chevron2"/>
    <dgm:cxn modelId="{F565AD10-A874-43B0-88A0-99B418682051}" type="presOf" srcId="{852061A4-EEA5-4134-9324-6102F143A391}" destId="{101980BD-C737-46C6-A3EC-D6293A2A105C}" srcOrd="0" destOrd="0" presId="urn:microsoft.com/office/officeart/2005/8/layout/chevron2"/>
    <dgm:cxn modelId="{5A0AFFFB-B685-448B-B3D2-3F766E85C779}" srcId="{852061A4-EEA5-4134-9324-6102F143A391}" destId="{792B2308-A348-4CC3-8E69-99CE1D74586F}" srcOrd="1" destOrd="0" parTransId="{C7FD4257-D41F-461E-B372-A655546646C0}" sibTransId="{1D0DB132-FA9B-47A7-94F8-C933E0F137EC}"/>
    <dgm:cxn modelId="{149FD5AF-22A6-4899-8E51-57752ADEF4C8}" srcId="{852061A4-EEA5-4134-9324-6102F143A391}" destId="{15151CE0-E633-4782-AF6B-59B95A4512FB}" srcOrd="2" destOrd="0" parTransId="{5A961F7D-6F5B-4BAA-B7DB-4DF4D33D51E0}" sibTransId="{9A5B9AE2-7111-4675-910B-DECE9768DF30}"/>
    <dgm:cxn modelId="{4FBC2A42-F0A8-4AC5-8FA7-875964758B1E}" srcId="{852061A4-EEA5-4134-9324-6102F143A391}" destId="{738643DA-739B-4E21-A699-F4D320B6DC0F}" srcOrd="0" destOrd="0" parTransId="{08F9FB90-ACE9-4AC4-857B-09CE645D365B}" sibTransId="{AFFCB690-3575-457E-B68D-46287AAD7ECD}"/>
    <dgm:cxn modelId="{59DDF2F8-1034-4802-84F2-F845BA89B131}" srcId="{B279E816-890C-4CBF-AFD3-43A5F3C53507}" destId="{020A84C4-D7E1-4BBF-8C35-1E3DDF6E0F9D}" srcOrd="1" destOrd="0" parTransId="{1F95527A-28B0-45C3-BEF9-AC33EBCAA4DB}" sibTransId="{0FB9D2E2-67CF-431D-9629-8404C2DAE36F}"/>
    <dgm:cxn modelId="{A10C4A80-B320-4AAB-89A4-63CA57B8BD38}" srcId="{B279E816-890C-4CBF-AFD3-43A5F3C53507}" destId="{852061A4-EEA5-4134-9324-6102F143A391}" srcOrd="0" destOrd="0" parTransId="{8F445616-1D4A-4412-BC0D-324F9E2B4559}" sibTransId="{26660699-DECA-40C3-9CC6-C9C56BDEA777}"/>
    <dgm:cxn modelId="{63AA2B92-F145-4A61-AA6D-509970A15B70}" type="presOf" srcId="{18AA0908-0940-4DB7-85DB-957E94952765}" destId="{EF954E6C-A639-4747-8B5D-D4C7A2A61E10}" srcOrd="0" destOrd="0" presId="urn:microsoft.com/office/officeart/2005/8/layout/chevron2"/>
    <dgm:cxn modelId="{C7A37861-2B1C-436D-B126-8CEABAB11416}" srcId="{020A84C4-D7E1-4BBF-8C35-1E3DDF6E0F9D}" destId="{9D5997B0-6381-46E7-B82A-98251EE6B9B9}" srcOrd="2" destOrd="0" parTransId="{288D95C3-23F5-4B73-B58F-1B6F868B0C31}" sibTransId="{ACCAE1A3-CFB1-4F93-9127-494FE37A84EB}"/>
    <dgm:cxn modelId="{31F40311-77EB-479E-984B-D0DA91D7C6D9}" type="presOf" srcId="{738643DA-739B-4E21-A699-F4D320B6DC0F}" destId="{FAC962D9-2491-4C33-997B-1AC27BC12DD3}" srcOrd="0" destOrd="0" presId="urn:microsoft.com/office/officeart/2005/8/layout/chevron2"/>
    <dgm:cxn modelId="{7544F0BF-3203-45B0-BD5B-4B00CAD72BF9}" type="presOf" srcId="{B279E816-890C-4CBF-AFD3-43A5F3C53507}" destId="{F92BCDAA-5BAC-4071-ABE0-AB3E90DC64C9}" srcOrd="0" destOrd="0" presId="urn:microsoft.com/office/officeart/2005/8/layout/chevron2"/>
    <dgm:cxn modelId="{8E9D5AFD-1BA7-4648-A534-939FBE77390B}" srcId="{020A84C4-D7E1-4BBF-8C35-1E3DDF6E0F9D}" destId="{18AA0908-0940-4DB7-85DB-957E94952765}" srcOrd="0" destOrd="0" parTransId="{36D93E2C-4FFF-44EE-ACDD-9E7D1BA0A696}" sibTransId="{9041333C-BF8C-4D0E-9340-038231C57DE7}"/>
    <dgm:cxn modelId="{76FC97EA-A88F-4705-B35E-070563290ED1}" type="presOf" srcId="{9D5997B0-6381-46E7-B82A-98251EE6B9B9}" destId="{EF954E6C-A639-4747-8B5D-D4C7A2A61E10}" srcOrd="0" destOrd="2" presId="urn:microsoft.com/office/officeart/2005/8/layout/chevron2"/>
    <dgm:cxn modelId="{CB5DED59-08D0-467C-857E-F513267F150D}" srcId="{020A84C4-D7E1-4BBF-8C35-1E3DDF6E0F9D}" destId="{1DE1EA61-2325-4B12-8B21-3FE9D982A1E9}" srcOrd="1" destOrd="0" parTransId="{1D96B920-A9FA-45D5-9C65-B487CD3D5B53}" sibTransId="{F8B521DA-3E2C-4F06-9B9C-ED6DF5ACFF36}"/>
    <dgm:cxn modelId="{051FB742-D027-4193-9D18-91C58C4C6DA7}" type="presOf" srcId="{15151CE0-E633-4782-AF6B-59B95A4512FB}" destId="{FAC962D9-2491-4C33-997B-1AC27BC12DD3}" srcOrd="0" destOrd="2" presId="urn:microsoft.com/office/officeart/2005/8/layout/chevron2"/>
    <dgm:cxn modelId="{9D2F7094-94A4-48C4-A05A-7873A14F63C4}" type="presParOf" srcId="{F92BCDAA-5BAC-4071-ABE0-AB3E90DC64C9}" destId="{7CEDA446-BBA9-4AF6-BB77-A9D7E64F1D93}" srcOrd="0" destOrd="0" presId="urn:microsoft.com/office/officeart/2005/8/layout/chevron2"/>
    <dgm:cxn modelId="{CF8FB45C-EEBB-4726-AABD-2AB895A864A9}" type="presParOf" srcId="{7CEDA446-BBA9-4AF6-BB77-A9D7E64F1D93}" destId="{101980BD-C737-46C6-A3EC-D6293A2A105C}" srcOrd="0" destOrd="0" presId="urn:microsoft.com/office/officeart/2005/8/layout/chevron2"/>
    <dgm:cxn modelId="{80C83361-DBB8-40C5-8445-481C5281851D}" type="presParOf" srcId="{7CEDA446-BBA9-4AF6-BB77-A9D7E64F1D93}" destId="{FAC962D9-2491-4C33-997B-1AC27BC12DD3}" srcOrd="1" destOrd="0" presId="urn:microsoft.com/office/officeart/2005/8/layout/chevron2"/>
    <dgm:cxn modelId="{11212575-47C5-40D8-B0EE-6976094D74C6}" type="presParOf" srcId="{F92BCDAA-5BAC-4071-ABE0-AB3E90DC64C9}" destId="{E186F443-2BC0-45E9-BE90-22CA34C5B825}" srcOrd="1" destOrd="0" presId="urn:microsoft.com/office/officeart/2005/8/layout/chevron2"/>
    <dgm:cxn modelId="{BB984869-21EA-465E-A9E2-A1C99BD6F3EF}" type="presParOf" srcId="{F92BCDAA-5BAC-4071-ABE0-AB3E90DC64C9}" destId="{27147978-A83E-4781-AA63-DC8D6E1361AF}" srcOrd="2" destOrd="0" presId="urn:microsoft.com/office/officeart/2005/8/layout/chevron2"/>
    <dgm:cxn modelId="{B648D922-C0CD-4CB3-8734-136D6D70BFB0}" type="presParOf" srcId="{27147978-A83E-4781-AA63-DC8D6E1361AF}" destId="{7AF623BC-52F1-4ABF-ADEB-A542233F6AB7}" srcOrd="0" destOrd="0" presId="urn:microsoft.com/office/officeart/2005/8/layout/chevron2"/>
    <dgm:cxn modelId="{D0B2DC10-82AB-42FE-BC21-C4C94D5F0122}" type="presParOf" srcId="{27147978-A83E-4781-AA63-DC8D6E1361AF}" destId="{EF954E6C-A639-4747-8B5D-D4C7A2A61E1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79E816-890C-4CBF-AFD3-43A5F3C53507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2061A4-EEA5-4134-9324-6102F143A391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/>
            <a:t>1</a:t>
          </a:r>
        </a:p>
      </dgm:t>
    </dgm:pt>
    <dgm:pt modelId="{8F445616-1D4A-4412-BC0D-324F9E2B4559}" type="parTrans" cxnId="{A10C4A80-B320-4AAB-89A4-63CA57B8BD38}">
      <dgm:prSet/>
      <dgm:spPr/>
      <dgm:t>
        <a:bodyPr/>
        <a:lstStyle/>
        <a:p>
          <a:endParaRPr lang="ru-RU"/>
        </a:p>
      </dgm:t>
    </dgm:pt>
    <dgm:pt modelId="{26660699-DECA-40C3-9CC6-C9C56BDEA777}" type="sibTrans" cxnId="{A10C4A80-B320-4AAB-89A4-63CA57B8BD38}">
      <dgm:prSet/>
      <dgm:spPr/>
      <dgm:t>
        <a:bodyPr/>
        <a:lstStyle/>
        <a:p>
          <a:endParaRPr lang="ru-RU"/>
        </a:p>
      </dgm:t>
    </dgm:pt>
    <dgm:pt modelId="{DC538AA4-8326-42BE-AAA0-D342E899AC6A}">
      <dgm:prSet phldrT="[Текст]" custT="1"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endParaRPr lang="ru-RU" sz="2000" b="1" dirty="0"/>
        </a:p>
      </dgm:t>
    </dgm:pt>
    <dgm:pt modelId="{F45BC0B6-7B69-471D-ACE3-523C65603F4F}" type="parTrans" cxnId="{F1C02CD8-073C-4C3C-A9B6-F77A5CEA2E17}">
      <dgm:prSet/>
      <dgm:spPr/>
      <dgm:t>
        <a:bodyPr/>
        <a:lstStyle/>
        <a:p>
          <a:endParaRPr lang="ru-RU"/>
        </a:p>
      </dgm:t>
    </dgm:pt>
    <dgm:pt modelId="{81FDF3D3-4138-44A9-96E4-AD3815B315D6}" type="sibTrans" cxnId="{F1C02CD8-073C-4C3C-A9B6-F77A5CEA2E17}">
      <dgm:prSet/>
      <dgm:spPr/>
      <dgm:t>
        <a:bodyPr/>
        <a:lstStyle/>
        <a:p>
          <a:endParaRPr lang="ru-RU"/>
        </a:p>
      </dgm:t>
    </dgm:pt>
    <dgm:pt modelId="{020A84C4-D7E1-4BBF-8C35-1E3DDF6E0F9D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/>
            <a:t>2</a:t>
          </a:r>
        </a:p>
      </dgm:t>
    </dgm:pt>
    <dgm:pt modelId="{1F95527A-28B0-45C3-BEF9-AC33EBCAA4DB}" type="parTrans" cxnId="{59DDF2F8-1034-4802-84F2-F845BA89B131}">
      <dgm:prSet/>
      <dgm:spPr/>
      <dgm:t>
        <a:bodyPr/>
        <a:lstStyle/>
        <a:p>
          <a:endParaRPr lang="ru-RU"/>
        </a:p>
      </dgm:t>
    </dgm:pt>
    <dgm:pt modelId="{0FB9D2E2-67CF-431D-9629-8404C2DAE36F}" type="sibTrans" cxnId="{59DDF2F8-1034-4802-84F2-F845BA89B131}">
      <dgm:prSet/>
      <dgm:spPr/>
      <dgm:t>
        <a:bodyPr/>
        <a:lstStyle/>
        <a:p>
          <a:endParaRPr lang="ru-RU"/>
        </a:p>
      </dgm:t>
    </dgm:pt>
    <dgm:pt modelId="{E28C5220-0103-499D-B953-5CE7E5293EEE}">
      <dgm:prSet phldrT="[Текст]"/>
      <dgm:spPr>
        <a:solidFill>
          <a:schemeClr val="accent4"/>
        </a:solidFill>
      </dgm:spPr>
      <dgm:t>
        <a:bodyPr/>
        <a:lstStyle/>
        <a:p>
          <a:r>
            <a:rPr lang="ru-RU" dirty="0"/>
            <a:t>3</a:t>
          </a:r>
        </a:p>
      </dgm:t>
    </dgm:pt>
    <dgm:pt modelId="{B972DE73-EF69-4755-8B9E-72FDD60008DB}" type="parTrans" cxnId="{E77D6AD6-6831-4849-AFFD-2D7000AE70B2}">
      <dgm:prSet/>
      <dgm:spPr/>
      <dgm:t>
        <a:bodyPr/>
        <a:lstStyle/>
        <a:p>
          <a:endParaRPr lang="ru-RU"/>
        </a:p>
      </dgm:t>
    </dgm:pt>
    <dgm:pt modelId="{65E65636-5D3F-425E-B97D-7BD95C965A5B}" type="sibTrans" cxnId="{E77D6AD6-6831-4849-AFFD-2D7000AE70B2}">
      <dgm:prSet/>
      <dgm:spPr/>
      <dgm:t>
        <a:bodyPr/>
        <a:lstStyle/>
        <a:p>
          <a:endParaRPr lang="ru-RU"/>
        </a:p>
      </dgm:t>
    </dgm:pt>
    <dgm:pt modelId="{15151CE0-E633-4782-AF6B-59B95A4512FB}">
      <dgm:prSet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ru-RU" sz="1600" dirty="0"/>
            <a:t> </a:t>
          </a:r>
        </a:p>
      </dgm:t>
    </dgm:pt>
    <dgm:pt modelId="{5A961F7D-6F5B-4BAA-B7DB-4DF4D33D51E0}" type="parTrans" cxnId="{149FD5AF-22A6-4899-8E51-57752ADEF4C8}">
      <dgm:prSet/>
      <dgm:spPr/>
      <dgm:t>
        <a:bodyPr/>
        <a:lstStyle/>
        <a:p>
          <a:endParaRPr lang="ru-RU"/>
        </a:p>
      </dgm:t>
    </dgm:pt>
    <dgm:pt modelId="{9A5B9AE2-7111-4675-910B-DECE9768DF30}" type="sibTrans" cxnId="{149FD5AF-22A6-4899-8E51-57752ADEF4C8}">
      <dgm:prSet/>
      <dgm:spPr/>
      <dgm:t>
        <a:bodyPr/>
        <a:lstStyle/>
        <a:p>
          <a:endParaRPr lang="ru-RU"/>
        </a:p>
      </dgm:t>
    </dgm:pt>
    <dgm:pt modelId="{B953696D-4144-4CED-B83E-A18470B50DA9}">
      <dgm:prSet phldrT="[Текст]"/>
      <dgm:spPr>
        <a:solidFill>
          <a:srgbClr val="92C0BB"/>
        </a:solidFill>
      </dgm:spPr>
      <dgm:t>
        <a:bodyPr/>
        <a:lstStyle/>
        <a:p>
          <a:r>
            <a:rPr lang="ru-RU" dirty="0"/>
            <a:t>4</a:t>
          </a:r>
        </a:p>
      </dgm:t>
    </dgm:pt>
    <dgm:pt modelId="{0F47C461-4F00-45AA-8B64-589DD9C1CB2D}" type="parTrans" cxnId="{1AEB91C2-35F1-47F2-923D-4E8E85FCF2D7}">
      <dgm:prSet/>
      <dgm:spPr/>
      <dgm:t>
        <a:bodyPr/>
        <a:lstStyle/>
        <a:p>
          <a:endParaRPr lang="ru-RU"/>
        </a:p>
      </dgm:t>
    </dgm:pt>
    <dgm:pt modelId="{CAE8A8E9-3351-4A9C-B979-11B6AE5A4A0A}" type="sibTrans" cxnId="{1AEB91C2-35F1-47F2-923D-4E8E85FCF2D7}">
      <dgm:prSet/>
      <dgm:spPr/>
      <dgm:t>
        <a:bodyPr/>
        <a:lstStyle/>
        <a:p>
          <a:endParaRPr lang="ru-RU"/>
        </a:p>
      </dgm:t>
    </dgm:pt>
    <dgm:pt modelId="{33063406-AE40-4651-83ED-E3172F0543C4}">
      <dgm:prSet custT="1"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endParaRPr lang="ru-RU" sz="2000" dirty="0"/>
        </a:p>
      </dgm:t>
    </dgm:pt>
    <dgm:pt modelId="{95990C49-4655-42EA-9975-8C702EAEBCFC}" type="parTrans" cxnId="{67E428D2-D8B4-4460-B4A5-204FC8488681}">
      <dgm:prSet/>
      <dgm:spPr/>
      <dgm:t>
        <a:bodyPr/>
        <a:lstStyle/>
        <a:p>
          <a:endParaRPr lang="ru-RU"/>
        </a:p>
      </dgm:t>
    </dgm:pt>
    <dgm:pt modelId="{84FE56A9-C55D-4448-B129-DCA49CE1D82D}" type="sibTrans" cxnId="{67E428D2-D8B4-4460-B4A5-204FC8488681}">
      <dgm:prSet/>
      <dgm:spPr/>
      <dgm:t>
        <a:bodyPr/>
        <a:lstStyle/>
        <a:p>
          <a:endParaRPr lang="ru-RU"/>
        </a:p>
      </dgm:t>
    </dgm:pt>
    <dgm:pt modelId="{EA6A6588-2EBC-453E-9B40-C3309B469F66}">
      <dgm:prSet custT="1"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/>
            <a:t>Залог движимого имущества, товаров в обороте (оценка, страхование, нотариальное удостоверение)</a:t>
          </a:r>
          <a:endParaRPr lang="ru-RU" dirty="0"/>
        </a:p>
      </dgm:t>
    </dgm:pt>
    <dgm:pt modelId="{9BC4FB25-3B90-416F-B5E9-4D5F41C96B48}" type="parTrans" cxnId="{50F45D7E-B850-4AFC-AD70-2E5FDD36E721}">
      <dgm:prSet/>
      <dgm:spPr/>
      <dgm:t>
        <a:bodyPr/>
        <a:lstStyle/>
        <a:p>
          <a:endParaRPr lang="ru-RU"/>
        </a:p>
      </dgm:t>
    </dgm:pt>
    <dgm:pt modelId="{FE26F43C-265E-413C-BD62-4770B113FE4E}" type="sibTrans" cxnId="{50F45D7E-B850-4AFC-AD70-2E5FDD36E721}">
      <dgm:prSet/>
      <dgm:spPr/>
      <dgm:t>
        <a:bodyPr/>
        <a:lstStyle/>
        <a:p>
          <a:endParaRPr lang="ru-RU"/>
        </a:p>
      </dgm:t>
    </dgm:pt>
    <dgm:pt modelId="{18AA0908-0940-4DB7-85DB-957E94952765}">
      <dgm:prSet custT="1"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marL="228600" lvl="1" indent="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000" b="1" dirty="0"/>
            <a:t> Залог объектов недвижимости (оценка, стоимость имущества равна или больше суммы задолженности, одобрение крупной сделки) </a:t>
          </a:r>
        </a:p>
      </dgm:t>
    </dgm:pt>
    <dgm:pt modelId="{36D93E2C-4FFF-44EE-ACDD-9E7D1BA0A696}" type="parTrans" cxnId="{8E9D5AFD-1BA7-4648-A534-939FBE77390B}">
      <dgm:prSet/>
      <dgm:spPr/>
      <dgm:t>
        <a:bodyPr/>
        <a:lstStyle/>
        <a:p>
          <a:endParaRPr lang="ru-RU"/>
        </a:p>
      </dgm:t>
    </dgm:pt>
    <dgm:pt modelId="{9041333C-BF8C-4D0E-9340-038231C57DE7}" type="sibTrans" cxnId="{8E9D5AFD-1BA7-4648-A534-939FBE77390B}">
      <dgm:prSet/>
      <dgm:spPr/>
      <dgm:t>
        <a:bodyPr/>
        <a:lstStyle/>
        <a:p>
          <a:endParaRPr lang="ru-RU"/>
        </a:p>
      </dgm:t>
    </dgm:pt>
    <dgm:pt modelId="{738643DA-739B-4E21-A699-F4D320B6DC0F}">
      <dgm:prSet phldrT="[Текст]" custT="1"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endParaRPr lang="ru-RU" sz="2000" b="1" dirty="0"/>
        </a:p>
      </dgm:t>
    </dgm:pt>
    <dgm:pt modelId="{08F9FB90-ACE9-4AC4-857B-09CE645D365B}" type="parTrans" cxnId="{4FBC2A42-F0A8-4AC5-8FA7-875964758B1E}">
      <dgm:prSet/>
      <dgm:spPr/>
      <dgm:t>
        <a:bodyPr/>
        <a:lstStyle/>
        <a:p>
          <a:endParaRPr lang="ru-RU"/>
        </a:p>
      </dgm:t>
    </dgm:pt>
    <dgm:pt modelId="{AFFCB690-3575-457E-B68D-46287AAD7ECD}" type="sibTrans" cxnId="{4FBC2A42-F0A8-4AC5-8FA7-875964758B1E}">
      <dgm:prSet/>
      <dgm:spPr/>
      <dgm:t>
        <a:bodyPr/>
        <a:lstStyle/>
        <a:p>
          <a:endParaRPr lang="ru-RU"/>
        </a:p>
      </dgm:t>
    </dgm:pt>
    <dgm:pt modelId="{AB35E780-1695-478F-AB45-6B6738BAE172}">
      <dgm:prSet custT="1"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endParaRPr lang="ru-RU" sz="2000" b="1" dirty="0"/>
        </a:p>
      </dgm:t>
    </dgm:pt>
    <dgm:pt modelId="{97A4E2D0-5573-4901-9126-56E16827B4EC}" type="parTrans" cxnId="{8F9AC614-B0E5-4AF1-AD1A-2A0AC8CAF3C2}">
      <dgm:prSet/>
      <dgm:spPr/>
      <dgm:t>
        <a:bodyPr/>
        <a:lstStyle/>
        <a:p>
          <a:endParaRPr lang="ru-RU"/>
        </a:p>
      </dgm:t>
    </dgm:pt>
    <dgm:pt modelId="{6955861D-78E5-49A4-95C7-FF1CD4DEB970}" type="sibTrans" cxnId="{8F9AC614-B0E5-4AF1-AD1A-2A0AC8CAF3C2}">
      <dgm:prSet/>
      <dgm:spPr/>
      <dgm:t>
        <a:bodyPr/>
        <a:lstStyle/>
        <a:p>
          <a:endParaRPr lang="ru-RU"/>
        </a:p>
      </dgm:t>
    </dgm:pt>
    <dgm:pt modelId="{792B2308-A348-4CC3-8E69-99CE1D74586F}">
      <dgm:prSet custT="1"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algn="just"/>
          <a:r>
            <a:rPr lang="ru-RU" sz="2000" b="1" dirty="0"/>
            <a:t>Банковская гарантия (не требует дополнительных гарантий), формальное наличие банка в перечне, размещенном на сайте Министерства финансов Российской Федерации)</a:t>
          </a:r>
        </a:p>
      </dgm:t>
    </dgm:pt>
    <dgm:pt modelId="{C7FD4257-D41F-461E-B372-A655546646C0}" type="parTrans" cxnId="{5A0AFFFB-B685-448B-B3D2-3F766E85C779}">
      <dgm:prSet/>
      <dgm:spPr/>
      <dgm:t>
        <a:bodyPr/>
        <a:lstStyle/>
        <a:p>
          <a:endParaRPr lang="ru-RU"/>
        </a:p>
      </dgm:t>
    </dgm:pt>
    <dgm:pt modelId="{1D0DB132-FA9B-47A7-94F8-C933E0F137EC}" type="sibTrans" cxnId="{5A0AFFFB-B685-448B-B3D2-3F766E85C779}">
      <dgm:prSet/>
      <dgm:spPr/>
      <dgm:t>
        <a:bodyPr/>
        <a:lstStyle/>
        <a:p>
          <a:endParaRPr lang="ru-RU"/>
        </a:p>
      </dgm:t>
    </dgm:pt>
    <dgm:pt modelId="{4356C60B-9BB6-48CA-864C-BCCC0EB769ED}">
      <dgm:prSet custT="1"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dirty="0"/>
        </a:p>
        <a:p>
          <a:pPr marL="285750" lvl="1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dirty="0"/>
        </a:p>
      </dgm:t>
    </dgm:pt>
    <dgm:pt modelId="{1B66B725-686B-4107-927B-14A0DA2BFFE4}" type="parTrans" cxnId="{EEBCD478-8D4B-48BC-8DC8-F4B3788E98EC}">
      <dgm:prSet/>
      <dgm:spPr/>
      <dgm:t>
        <a:bodyPr/>
        <a:lstStyle/>
        <a:p>
          <a:endParaRPr lang="ru-RU"/>
        </a:p>
      </dgm:t>
    </dgm:pt>
    <dgm:pt modelId="{DAD66133-0C49-4DE7-8E7B-2E44C3A2DB28}" type="sibTrans" cxnId="{EEBCD478-8D4B-48BC-8DC8-F4B3788E98EC}">
      <dgm:prSet/>
      <dgm:spPr/>
      <dgm:t>
        <a:bodyPr/>
        <a:lstStyle/>
        <a:p>
          <a:endParaRPr lang="ru-RU"/>
        </a:p>
      </dgm:t>
    </dgm:pt>
    <dgm:pt modelId="{92AE98A8-D812-422F-B773-D621476F9CD5}">
      <dgm:prSet phldrT="[Текст]" custT="1"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endParaRPr lang="ru-RU" sz="2000" b="1" dirty="0"/>
        </a:p>
      </dgm:t>
    </dgm:pt>
    <dgm:pt modelId="{26FFBC49-CBC5-476A-A2E1-D10BD1408D89}" type="parTrans" cxnId="{8A4D8C56-BAAC-4E08-B988-59AB5B1A98AA}">
      <dgm:prSet/>
      <dgm:spPr/>
      <dgm:t>
        <a:bodyPr/>
        <a:lstStyle/>
        <a:p>
          <a:endParaRPr lang="ru-RU"/>
        </a:p>
      </dgm:t>
    </dgm:pt>
    <dgm:pt modelId="{DFE31DDD-CEA5-4268-83B2-0701CE75021E}" type="sibTrans" cxnId="{8A4D8C56-BAAC-4E08-B988-59AB5B1A98AA}">
      <dgm:prSet/>
      <dgm:spPr/>
      <dgm:t>
        <a:bodyPr/>
        <a:lstStyle/>
        <a:p>
          <a:endParaRPr lang="ru-RU"/>
        </a:p>
      </dgm:t>
    </dgm:pt>
    <dgm:pt modelId="{5657074E-B4AE-4A34-807D-7D970FCFBD5A}">
      <dgm:prSet phldrT="[Текст]" custT="1"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endParaRPr lang="ru-RU" sz="2000" b="1" dirty="0"/>
        </a:p>
      </dgm:t>
    </dgm:pt>
    <dgm:pt modelId="{6614A5C9-8090-4ADA-B160-B8DEA67AC738}" type="parTrans" cxnId="{32CD984D-A962-4FEC-AC62-D5FD67D1A4A5}">
      <dgm:prSet/>
      <dgm:spPr/>
      <dgm:t>
        <a:bodyPr/>
        <a:lstStyle/>
        <a:p>
          <a:endParaRPr lang="ru-RU"/>
        </a:p>
      </dgm:t>
    </dgm:pt>
    <dgm:pt modelId="{8E991547-EC5A-46BC-8AC0-903480084DDE}" type="sibTrans" cxnId="{32CD984D-A962-4FEC-AC62-D5FD67D1A4A5}">
      <dgm:prSet/>
      <dgm:spPr/>
      <dgm:t>
        <a:bodyPr/>
        <a:lstStyle/>
        <a:p>
          <a:endParaRPr lang="ru-RU"/>
        </a:p>
      </dgm:t>
    </dgm:pt>
    <dgm:pt modelId="{D13A76EE-775F-479D-99F3-C83BBF90B043}">
      <dgm:prSet phldrT="[Текст]" custT="1"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algn="just"/>
          <a:r>
            <a:rPr lang="ru-RU" sz="2000" b="1" dirty="0"/>
            <a:t>Поручительство </a:t>
          </a:r>
          <a:r>
            <a:rPr lang="ru-RU" sz="2000" b="1" dirty="0" smtClean="0"/>
            <a:t>(отсутствие </a:t>
          </a:r>
          <a:r>
            <a:rPr lang="ru-RU" sz="2000" b="1" dirty="0"/>
            <a:t>исполнительных документов, задолженности по налогам, нотариальное удостоверение)</a:t>
          </a:r>
        </a:p>
      </dgm:t>
    </dgm:pt>
    <dgm:pt modelId="{E22C5804-4843-48CD-956A-DCACBF13C69D}" type="sibTrans" cxnId="{048F520F-FDE9-46AB-AC83-B0593814DBED}">
      <dgm:prSet/>
      <dgm:spPr/>
      <dgm:t>
        <a:bodyPr/>
        <a:lstStyle/>
        <a:p>
          <a:endParaRPr lang="ru-RU"/>
        </a:p>
      </dgm:t>
    </dgm:pt>
    <dgm:pt modelId="{37446143-5EE9-40F5-95A2-3E4688EF6FA5}" type="parTrans" cxnId="{048F520F-FDE9-46AB-AC83-B0593814DBED}">
      <dgm:prSet/>
      <dgm:spPr/>
      <dgm:t>
        <a:bodyPr/>
        <a:lstStyle/>
        <a:p>
          <a:endParaRPr lang="ru-RU"/>
        </a:p>
      </dgm:t>
    </dgm:pt>
    <dgm:pt modelId="{C4D571D6-8957-4313-9EFC-24DAAA19B35B}">
      <dgm:prSet custT="1"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dirty="0"/>
        </a:p>
      </dgm:t>
    </dgm:pt>
    <dgm:pt modelId="{7B475329-E631-40AD-B355-EF31C61CDCCF}" type="parTrans" cxnId="{D1122F66-CA34-47B4-94E5-C21AAA4E9E66}">
      <dgm:prSet/>
      <dgm:spPr/>
    </dgm:pt>
    <dgm:pt modelId="{19B9A91C-A8A1-4EDC-B804-D5DC20415AAB}" type="sibTrans" cxnId="{D1122F66-CA34-47B4-94E5-C21AAA4E9E66}">
      <dgm:prSet/>
      <dgm:spPr/>
    </dgm:pt>
    <dgm:pt modelId="{C4705ABD-7D98-4A40-9087-1F70CF31B1FA}">
      <dgm:prSet phldrT="[Текст]" custT="1"/>
      <dgm:spPr>
        <a:solidFill>
          <a:schemeClr val="tx1">
            <a:lumMod val="20000"/>
            <a:lumOff val="80000"/>
            <a:alpha val="90000"/>
          </a:schemeClr>
        </a:solidFill>
      </dgm:spPr>
      <dgm:t>
        <a:bodyPr/>
        <a:lstStyle/>
        <a:p>
          <a:pPr algn="just"/>
          <a:endParaRPr lang="ru-RU" sz="2000" b="1" dirty="0"/>
        </a:p>
      </dgm:t>
    </dgm:pt>
    <dgm:pt modelId="{04825F04-ADA6-478A-B31B-6143D10B9C7A}" type="parTrans" cxnId="{8EF5BEB0-D6FD-4D67-AFDB-EBEDB4A6021A}">
      <dgm:prSet/>
      <dgm:spPr/>
    </dgm:pt>
    <dgm:pt modelId="{5D85D768-A104-49D7-982C-6B2F89CFBE57}" type="sibTrans" cxnId="{8EF5BEB0-D6FD-4D67-AFDB-EBEDB4A6021A}">
      <dgm:prSet/>
      <dgm:spPr/>
    </dgm:pt>
    <dgm:pt modelId="{F92BCDAA-5BAC-4071-ABE0-AB3E90DC64C9}" type="pres">
      <dgm:prSet presAssocID="{B279E816-890C-4CBF-AFD3-43A5F3C5350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EDA446-BBA9-4AF6-BB77-A9D7E64F1D93}" type="pres">
      <dgm:prSet presAssocID="{852061A4-EEA5-4134-9324-6102F143A391}" presName="composite" presStyleCnt="0"/>
      <dgm:spPr/>
    </dgm:pt>
    <dgm:pt modelId="{101980BD-C737-46C6-A3EC-D6293A2A105C}" type="pres">
      <dgm:prSet presAssocID="{852061A4-EEA5-4134-9324-6102F143A391}" presName="parentText" presStyleLbl="alignNode1" presStyleIdx="0" presStyleCnt="4" custLinFactNeighborX="0" custLinFactNeighborY="22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C962D9-2491-4C33-997B-1AC27BC12DD3}" type="pres">
      <dgm:prSet presAssocID="{852061A4-EEA5-4134-9324-6102F143A391}" presName="descendantText" presStyleLbl="alignAcc1" presStyleIdx="0" presStyleCnt="4" custScaleY="143611" custLinFactNeighborX="9" custLinFactNeighborY="102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86F443-2BC0-45E9-BE90-22CA34C5B825}" type="pres">
      <dgm:prSet presAssocID="{26660699-DECA-40C3-9CC6-C9C56BDEA777}" presName="sp" presStyleCnt="0"/>
      <dgm:spPr/>
    </dgm:pt>
    <dgm:pt modelId="{27147978-A83E-4781-AA63-DC8D6E1361AF}" type="pres">
      <dgm:prSet presAssocID="{020A84C4-D7E1-4BBF-8C35-1E3DDF6E0F9D}" presName="composite" presStyleCnt="0"/>
      <dgm:spPr/>
    </dgm:pt>
    <dgm:pt modelId="{7AF623BC-52F1-4ABF-ADEB-A542233F6AB7}" type="pres">
      <dgm:prSet presAssocID="{020A84C4-D7E1-4BBF-8C35-1E3DDF6E0F9D}" presName="parentText" presStyleLbl="alignNode1" presStyleIdx="1" presStyleCnt="4" custLinFactNeighborX="0" custLinFactNeighborY="-18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954E6C-A639-4747-8B5D-D4C7A2A61E10}" type="pres">
      <dgm:prSet presAssocID="{020A84C4-D7E1-4BBF-8C35-1E3DDF6E0F9D}" presName="descendantText" presStyleLbl="alignAcc1" presStyleIdx="1" presStyleCnt="4" custScaleY="144881" custLinFactNeighborX="0" custLinFactNeighborY="122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70AF74-08FB-4B01-93BC-78FC4F8642CC}" type="pres">
      <dgm:prSet presAssocID="{0FB9D2E2-67CF-431D-9629-8404C2DAE36F}" presName="sp" presStyleCnt="0"/>
      <dgm:spPr/>
    </dgm:pt>
    <dgm:pt modelId="{E6F1BF4A-9A5B-48B1-B870-72B7191FCA98}" type="pres">
      <dgm:prSet presAssocID="{E28C5220-0103-499D-B953-5CE7E5293EEE}" presName="composite" presStyleCnt="0"/>
      <dgm:spPr/>
    </dgm:pt>
    <dgm:pt modelId="{8432A731-0551-4CBC-BDBE-BFF418615DB6}" type="pres">
      <dgm:prSet presAssocID="{E28C5220-0103-499D-B953-5CE7E5293EEE}" presName="parentText" presStyleLbl="alignNode1" presStyleIdx="2" presStyleCnt="4" custLinFactNeighborX="0" custLinFactNeighborY="-812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BD24B4-5C41-429A-B0BC-501BFD7D1D89}" type="pres">
      <dgm:prSet presAssocID="{E28C5220-0103-499D-B953-5CE7E5293EEE}" presName="descendantText" presStyleLbl="alignAcc1" presStyleIdx="2" presStyleCnt="4" custScaleY="141632" custLinFactNeighborX="435" custLinFactNeighborY="18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ACC3B-131D-49F4-8D9F-926B8162C54A}" type="pres">
      <dgm:prSet presAssocID="{65E65636-5D3F-425E-B97D-7BD95C965A5B}" presName="sp" presStyleCnt="0"/>
      <dgm:spPr/>
    </dgm:pt>
    <dgm:pt modelId="{03145E0E-5F54-4DB2-AC06-3CA4E2DAB7B2}" type="pres">
      <dgm:prSet presAssocID="{B953696D-4144-4CED-B83E-A18470B50DA9}" presName="composite" presStyleCnt="0"/>
      <dgm:spPr/>
    </dgm:pt>
    <dgm:pt modelId="{DE74ABC3-0591-435E-88A9-2224B35E3CA8}" type="pres">
      <dgm:prSet presAssocID="{B953696D-4144-4CED-B83E-A18470B50DA9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6DCC57-2342-4921-8688-B304C4F94884}" type="pres">
      <dgm:prSet presAssocID="{B953696D-4144-4CED-B83E-A18470B50DA9}" presName="descendantText" presStyleLbl="alignAcc1" presStyleIdx="3" presStyleCnt="4" custScaleY="127558" custLinFactNeighborX="-173" custLinFactNeighborY="23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21F344-F0A0-44B7-85FE-CDFB4DB68EB0}" type="presOf" srcId="{E28C5220-0103-499D-B953-5CE7E5293EEE}" destId="{8432A731-0551-4CBC-BDBE-BFF418615DB6}" srcOrd="0" destOrd="0" presId="urn:microsoft.com/office/officeart/2005/8/layout/chevron2"/>
    <dgm:cxn modelId="{893A1470-1521-4598-9F52-41D560BB1AA2}" type="presOf" srcId="{B279E816-890C-4CBF-AFD3-43A5F3C53507}" destId="{F92BCDAA-5BAC-4071-ABE0-AB3E90DC64C9}" srcOrd="0" destOrd="0" presId="urn:microsoft.com/office/officeart/2005/8/layout/chevron2"/>
    <dgm:cxn modelId="{7002A146-7B22-49D1-8103-7BC968C4183A}" type="presOf" srcId="{AB35E780-1695-478F-AB45-6B6738BAE172}" destId="{FAC962D9-2491-4C33-997B-1AC27BC12DD3}" srcOrd="0" destOrd="1" presId="urn:microsoft.com/office/officeart/2005/8/layout/chevron2"/>
    <dgm:cxn modelId="{59DDF2F8-1034-4802-84F2-F845BA89B131}" srcId="{B279E816-890C-4CBF-AFD3-43A5F3C53507}" destId="{020A84C4-D7E1-4BBF-8C35-1E3DDF6E0F9D}" srcOrd="1" destOrd="0" parTransId="{1F95527A-28B0-45C3-BEF9-AC33EBCAA4DB}" sibTransId="{0FB9D2E2-67CF-431D-9629-8404C2DAE36F}"/>
    <dgm:cxn modelId="{048F520F-FDE9-46AB-AC83-B0593814DBED}" srcId="{B953696D-4144-4CED-B83E-A18470B50DA9}" destId="{D13A76EE-775F-479D-99F3-C83BBF90B043}" srcOrd="2" destOrd="0" parTransId="{37446143-5EE9-40F5-95A2-3E4688EF6FA5}" sibTransId="{E22C5804-4843-48CD-956A-DCACBF13C69D}"/>
    <dgm:cxn modelId="{E77D6AD6-6831-4849-AFFD-2D7000AE70B2}" srcId="{B279E816-890C-4CBF-AFD3-43A5F3C53507}" destId="{E28C5220-0103-499D-B953-5CE7E5293EEE}" srcOrd="2" destOrd="0" parTransId="{B972DE73-EF69-4755-8B9E-72FDD60008DB}" sibTransId="{65E65636-5D3F-425E-B97D-7BD95C965A5B}"/>
    <dgm:cxn modelId="{119A232F-9346-406E-B675-739AEF4FAF75}" type="presOf" srcId="{92AE98A8-D812-422F-B773-D621476F9CD5}" destId="{776DCC57-2342-4921-8688-B304C4F94884}" srcOrd="0" destOrd="3" presId="urn:microsoft.com/office/officeart/2005/8/layout/chevron2"/>
    <dgm:cxn modelId="{505AA058-6178-43E1-BBA4-491076A49321}" type="presOf" srcId="{EA6A6588-2EBC-453E-9B40-C3309B469F66}" destId="{56BD24B4-5C41-429A-B0BC-501BFD7D1D89}" srcOrd="0" destOrd="1" presId="urn:microsoft.com/office/officeart/2005/8/layout/chevron2"/>
    <dgm:cxn modelId="{8F42866D-6072-423D-9CCB-9C5F05F08E1F}" type="presOf" srcId="{15151CE0-E633-4782-AF6B-59B95A4512FB}" destId="{FAC962D9-2491-4C33-997B-1AC27BC12DD3}" srcOrd="0" destOrd="4" presId="urn:microsoft.com/office/officeart/2005/8/layout/chevron2"/>
    <dgm:cxn modelId="{8895C71D-1486-43CB-9B75-D3B233B73DB5}" type="presOf" srcId="{D13A76EE-775F-479D-99F3-C83BBF90B043}" destId="{776DCC57-2342-4921-8688-B304C4F94884}" srcOrd="0" destOrd="2" presId="urn:microsoft.com/office/officeart/2005/8/layout/chevron2"/>
    <dgm:cxn modelId="{6B06AA33-3747-41DE-A848-AE3AF0C141F0}" type="presOf" srcId="{852061A4-EEA5-4134-9324-6102F143A391}" destId="{101980BD-C737-46C6-A3EC-D6293A2A105C}" srcOrd="0" destOrd="0" presId="urn:microsoft.com/office/officeart/2005/8/layout/chevron2"/>
    <dgm:cxn modelId="{F4D1CE21-2EC3-4947-8994-87ADB32386F6}" type="presOf" srcId="{4356C60B-9BB6-48CA-864C-BCCC0EB769ED}" destId="{56BD24B4-5C41-429A-B0BC-501BFD7D1D89}" srcOrd="0" destOrd="2" presId="urn:microsoft.com/office/officeart/2005/8/layout/chevron2"/>
    <dgm:cxn modelId="{D1122F66-CA34-47B4-94E5-C21AAA4E9E66}" srcId="{E28C5220-0103-499D-B953-5CE7E5293EEE}" destId="{C4D571D6-8957-4313-9EFC-24DAAA19B35B}" srcOrd="0" destOrd="0" parTransId="{7B475329-E631-40AD-B355-EF31C61CDCCF}" sibTransId="{19B9A91C-A8A1-4EDC-B804-D5DC20415AAB}"/>
    <dgm:cxn modelId="{EEBCD478-8D4B-48BC-8DC8-F4B3788E98EC}" srcId="{E28C5220-0103-499D-B953-5CE7E5293EEE}" destId="{4356C60B-9BB6-48CA-864C-BCCC0EB769ED}" srcOrd="2" destOrd="0" parTransId="{1B66B725-686B-4107-927B-14A0DA2BFFE4}" sibTransId="{DAD66133-0C49-4DE7-8E7B-2E44C3A2DB28}"/>
    <dgm:cxn modelId="{B641DDE2-2E29-44C1-BD56-F53F55524C14}" type="presOf" srcId="{DC538AA4-8326-42BE-AAA0-D342E899AC6A}" destId="{FAC962D9-2491-4C33-997B-1AC27BC12DD3}" srcOrd="0" destOrd="3" presId="urn:microsoft.com/office/officeart/2005/8/layout/chevron2"/>
    <dgm:cxn modelId="{149FD5AF-22A6-4899-8E51-57752ADEF4C8}" srcId="{852061A4-EEA5-4134-9324-6102F143A391}" destId="{15151CE0-E633-4782-AF6B-59B95A4512FB}" srcOrd="4" destOrd="0" parTransId="{5A961F7D-6F5B-4BAA-B7DB-4DF4D33D51E0}" sibTransId="{9A5B9AE2-7111-4675-910B-DECE9768DF30}"/>
    <dgm:cxn modelId="{8F9AC614-B0E5-4AF1-AD1A-2A0AC8CAF3C2}" srcId="{852061A4-EEA5-4134-9324-6102F143A391}" destId="{AB35E780-1695-478F-AB45-6B6738BAE172}" srcOrd="1" destOrd="0" parTransId="{97A4E2D0-5573-4901-9126-56E16827B4EC}" sibTransId="{6955861D-78E5-49A4-95C7-FF1CD4DEB970}"/>
    <dgm:cxn modelId="{573391FA-F29D-4862-A1C3-7052C497D585}" type="presOf" srcId="{C4705ABD-7D98-4A40-9087-1F70CF31B1FA}" destId="{776DCC57-2342-4921-8688-B304C4F94884}" srcOrd="0" destOrd="1" presId="urn:microsoft.com/office/officeart/2005/8/layout/chevron2"/>
    <dgm:cxn modelId="{BE864BA4-3118-4C42-B46D-49E5F54A6BF4}" type="presOf" srcId="{792B2308-A348-4CC3-8E69-99CE1D74586F}" destId="{FAC962D9-2491-4C33-997B-1AC27BC12DD3}" srcOrd="0" destOrd="2" presId="urn:microsoft.com/office/officeart/2005/8/layout/chevron2"/>
    <dgm:cxn modelId="{32CD984D-A962-4FEC-AC62-D5FD67D1A4A5}" srcId="{B953696D-4144-4CED-B83E-A18470B50DA9}" destId="{5657074E-B4AE-4A34-807D-7D970FCFBD5A}" srcOrd="0" destOrd="0" parTransId="{6614A5C9-8090-4ADA-B160-B8DEA67AC738}" sibTransId="{8E991547-EC5A-46BC-8AC0-903480084DDE}"/>
    <dgm:cxn modelId="{A10C4A80-B320-4AAB-89A4-63CA57B8BD38}" srcId="{B279E816-890C-4CBF-AFD3-43A5F3C53507}" destId="{852061A4-EEA5-4134-9324-6102F143A391}" srcOrd="0" destOrd="0" parTransId="{8F445616-1D4A-4412-BC0D-324F9E2B4559}" sibTransId="{26660699-DECA-40C3-9CC6-C9C56BDEA777}"/>
    <dgm:cxn modelId="{3264842E-294B-493D-919E-256B35EBCC70}" type="presOf" srcId="{B953696D-4144-4CED-B83E-A18470B50DA9}" destId="{DE74ABC3-0591-435E-88A9-2224B35E3CA8}" srcOrd="0" destOrd="0" presId="urn:microsoft.com/office/officeart/2005/8/layout/chevron2"/>
    <dgm:cxn modelId="{F1C02CD8-073C-4C3C-A9B6-F77A5CEA2E17}" srcId="{852061A4-EEA5-4134-9324-6102F143A391}" destId="{DC538AA4-8326-42BE-AAA0-D342E899AC6A}" srcOrd="3" destOrd="0" parTransId="{F45BC0B6-7B69-471D-ACE3-523C65603F4F}" sibTransId="{81FDF3D3-4138-44A9-96E4-AD3815B315D6}"/>
    <dgm:cxn modelId="{CDE0FAED-067E-466D-BF44-A81CD1C91F01}" type="presOf" srcId="{738643DA-739B-4E21-A699-F4D320B6DC0F}" destId="{FAC962D9-2491-4C33-997B-1AC27BC12DD3}" srcOrd="0" destOrd="0" presId="urn:microsoft.com/office/officeart/2005/8/layout/chevron2"/>
    <dgm:cxn modelId="{8E9D5AFD-1BA7-4648-A534-939FBE77390B}" srcId="{020A84C4-D7E1-4BBF-8C35-1E3DDF6E0F9D}" destId="{18AA0908-0940-4DB7-85DB-957E94952765}" srcOrd="0" destOrd="0" parTransId="{36D93E2C-4FFF-44EE-ACDD-9E7D1BA0A696}" sibTransId="{9041333C-BF8C-4D0E-9340-038231C57DE7}"/>
    <dgm:cxn modelId="{1AEB91C2-35F1-47F2-923D-4E8E85FCF2D7}" srcId="{B279E816-890C-4CBF-AFD3-43A5F3C53507}" destId="{B953696D-4144-4CED-B83E-A18470B50DA9}" srcOrd="3" destOrd="0" parTransId="{0F47C461-4F00-45AA-8B64-589DD9C1CB2D}" sibTransId="{CAE8A8E9-3351-4A9C-B979-11B6AE5A4A0A}"/>
    <dgm:cxn modelId="{307D5D42-F23E-4F05-B0B3-A6EBD309763D}" type="presOf" srcId="{5657074E-B4AE-4A34-807D-7D970FCFBD5A}" destId="{776DCC57-2342-4921-8688-B304C4F94884}" srcOrd="0" destOrd="0" presId="urn:microsoft.com/office/officeart/2005/8/layout/chevron2"/>
    <dgm:cxn modelId="{50F45D7E-B850-4AFC-AD70-2E5FDD36E721}" srcId="{E28C5220-0103-499D-B953-5CE7E5293EEE}" destId="{EA6A6588-2EBC-453E-9B40-C3309B469F66}" srcOrd="1" destOrd="0" parTransId="{9BC4FB25-3B90-416F-B5E9-4D5F41C96B48}" sibTransId="{FE26F43C-265E-413C-BD62-4770B113FE4E}"/>
    <dgm:cxn modelId="{A4FF825D-7CB1-4983-AD02-DEEFDC2F14EA}" type="presOf" srcId="{18AA0908-0940-4DB7-85DB-957E94952765}" destId="{EF954E6C-A639-4747-8B5D-D4C7A2A61E10}" srcOrd="0" destOrd="0" presId="urn:microsoft.com/office/officeart/2005/8/layout/chevron2"/>
    <dgm:cxn modelId="{7D27B8BB-1AEF-4EE4-847C-AF827DF99CE3}" type="presOf" srcId="{020A84C4-D7E1-4BBF-8C35-1E3DDF6E0F9D}" destId="{7AF623BC-52F1-4ABF-ADEB-A542233F6AB7}" srcOrd="0" destOrd="0" presId="urn:microsoft.com/office/officeart/2005/8/layout/chevron2"/>
    <dgm:cxn modelId="{4FBC2A42-F0A8-4AC5-8FA7-875964758B1E}" srcId="{852061A4-EEA5-4134-9324-6102F143A391}" destId="{738643DA-739B-4E21-A699-F4D320B6DC0F}" srcOrd="0" destOrd="0" parTransId="{08F9FB90-ACE9-4AC4-857B-09CE645D365B}" sibTransId="{AFFCB690-3575-457E-B68D-46287AAD7ECD}"/>
    <dgm:cxn modelId="{3A3C0A41-944F-498F-A31A-61EEE16C5344}" type="presOf" srcId="{33063406-AE40-4651-83ED-E3172F0543C4}" destId="{776DCC57-2342-4921-8688-B304C4F94884}" srcOrd="0" destOrd="4" presId="urn:microsoft.com/office/officeart/2005/8/layout/chevron2"/>
    <dgm:cxn modelId="{8EF5BEB0-D6FD-4D67-AFDB-EBEDB4A6021A}" srcId="{B953696D-4144-4CED-B83E-A18470B50DA9}" destId="{C4705ABD-7D98-4A40-9087-1F70CF31B1FA}" srcOrd="1" destOrd="0" parTransId="{04825F04-ADA6-478A-B31B-6143D10B9C7A}" sibTransId="{5D85D768-A104-49D7-982C-6B2F89CFBE57}"/>
    <dgm:cxn modelId="{5A0AFFFB-B685-448B-B3D2-3F766E85C779}" srcId="{852061A4-EEA5-4134-9324-6102F143A391}" destId="{792B2308-A348-4CC3-8E69-99CE1D74586F}" srcOrd="2" destOrd="0" parTransId="{C7FD4257-D41F-461E-B372-A655546646C0}" sibTransId="{1D0DB132-FA9B-47A7-94F8-C933E0F137EC}"/>
    <dgm:cxn modelId="{67E428D2-D8B4-4460-B4A5-204FC8488681}" srcId="{B953696D-4144-4CED-B83E-A18470B50DA9}" destId="{33063406-AE40-4651-83ED-E3172F0543C4}" srcOrd="4" destOrd="0" parTransId="{95990C49-4655-42EA-9975-8C702EAEBCFC}" sibTransId="{84FE56A9-C55D-4448-B129-DCA49CE1D82D}"/>
    <dgm:cxn modelId="{54D52619-91F5-4867-A3C3-812BC10C1E88}" type="presOf" srcId="{C4D571D6-8957-4313-9EFC-24DAAA19B35B}" destId="{56BD24B4-5C41-429A-B0BC-501BFD7D1D89}" srcOrd="0" destOrd="0" presId="urn:microsoft.com/office/officeart/2005/8/layout/chevron2"/>
    <dgm:cxn modelId="{8A4D8C56-BAAC-4E08-B988-59AB5B1A98AA}" srcId="{B953696D-4144-4CED-B83E-A18470B50DA9}" destId="{92AE98A8-D812-422F-B773-D621476F9CD5}" srcOrd="3" destOrd="0" parTransId="{26FFBC49-CBC5-476A-A2E1-D10BD1408D89}" sibTransId="{DFE31DDD-CEA5-4268-83B2-0701CE75021E}"/>
    <dgm:cxn modelId="{BAAE0190-0498-4A34-BA9F-2D5F2063A430}" type="presParOf" srcId="{F92BCDAA-5BAC-4071-ABE0-AB3E90DC64C9}" destId="{7CEDA446-BBA9-4AF6-BB77-A9D7E64F1D93}" srcOrd="0" destOrd="0" presId="urn:microsoft.com/office/officeart/2005/8/layout/chevron2"/>
    <dgm:cxn modelId="{04CD517B-AAA2-4AE7-BB61-E7DEF6AE27C0}" type="presParOf" srcId="{7CEDA446-BBA9-4AF6-BB77-A9D7E64F1D93}" destId="{101980BD-C737-46C6-A3EC-D6293A2A105C}" srcOrd="0" destOrd="0" presId="urn:microsoft.com/office/officeart/2005/8/layout/chevron2"/>
    <dgm:cxn modelId="{563054A9-8276-4008-898A-5387B72BD207}" type="presParOf" srcId="{7CEDA446-BBA9-4AF6-BB77-A9D7E64F1D93}" destId="{FAC962D9-2491-4C33-997B-1AC27BC12DD3}" srcOrd="1" destOrd="0" presId="urn:microsoft.com/office/officeart/2005/8/layout/chevron2"/>
    <dgm:cxn modelId="{BC9541DC-90D7-44E2-847B-5600E568D801}" type="presParOf" srcId="{F92BCDAA-5BAC-4071-ABE0-AB3E90DC64C9}" destId="{E186F443-2BC0-45E9-BE90-22CA34C5B825}" srcOrd="1" destOrd="0" presId="urn:microsoft.com/office/officeart/2005/8/layout/chevron2"/>
    <dgm:cxn modelId="{9555FA0C-C7F2-4EEE-8019-A2D129103025}" type="presParOf" srcId="{F92BCDAA-5BAC-4071-ABE0-AB3E90DC64C9}" destId="{27147978-A83E-4781-AA63-DC8D6E1361AF}" srcOrd="2" destOrd="0" presId="urn:microsoft.com/office/officeart/2005/8/layout/chevron2"/>
    <dgm:cxn modelId="{DF41324A-475C-4154-9931-89BF705CAF56}" type="presParOf" srcId="{27147978-A83E-4781-AA63-DC8D6E1361AF}" destId="{7AF623BC-52F1-4ABF-ADEB-A542233F6AB7}" srcOrd="0" destOrd="0" presId="urn:microsoft.com/office/officeart/2005/8/layout/chevron2"/>
    <dgm:cxn modelId="{DBD60FD7-8B00-4D0F-B47D-8453DD26E56A}" type="presParOf" srcId="{27147978-A83E-4781-AA63-DC8D6E1361AF}" destId="{EF954E6C-A639-4747-8B5D-D4C7A2A61E10}" srcOrd="1" destOrd="0" presId="urn:microsoft.com/office/officeart/2005/8/layout/chevron2"/>
    <dgm:cxn modelId="{C0A25CF7-4D1D-40BA-85BD-E99C77CF762A}" type="presParOf" srcId="{F92BCDAA-5BAC-4071-ABE0-AB3E90DC64C9}" destId="{5370AF74-08FB-4B01-93BC-78FC4F8642CC}" srcOrd="3" destOrd="0" presId="urn:microsoft.com/office/officeart/2005/8/layout/chevron2"/>
    <dgm:cxn modelId="{83D252BB-F9A1-4CDD-8AD2-C2D7ED485EA6}" type="presParOf" srcId="{F92BCDAA-5BAC-4071-ABE0-AB3E90DC64C9}" destId="{E6F1BF4A-9A5B-48B1-B870-72B7191FCA98}" srcOrd="4" destOrd="0" presId="urn:microsoft.com/office/officeart/2005/8/layout/chevron2"/>
    <dgm:cxn modelId="{381FEE66-0709-420D-AAC1-EE1320A263DA}" type="presParOf" srcId="{E6F1BF4A-9A5B-48B1-B870-72B7191FCA98}" destId="{8432A731-0551-4CBC-BDBE-BFF418615DB6}" srcOrd="0" destOrd="0" presId="urn:microsoft.com/office/officeart/2005/8/layout/chevron2"/>
    <dgm:cxn modelId="{8E9D8E65-5080-46F1-98F0-573F54D9DE7F}" type="presParOf" srcId="{E6F1BF4A-9A5B-48B1-B870-72B7191FCA98}" destId="{56BD24B4-5C41-429A-B0BC-501BFD7D1D89}" srcOrd="1" destOrd="0" presId="urn:microsoft.com/office/officeart/2005/8/layout/chevron2"/>
    <dgm:cxn modelId="{15C98BDA-D157-473B-A8E8-F5F4234B014C}" type="presParOf" srcId="{F92BCDAA-5BAC-4071-ABE0-AB3E90DC64C9}" destId="{718ACC3B-131D-49F4-8D9F-926B8162C54A}" srcOrd="5" destOrd="0" presId="urn:microsoft.com/office/officeart/2005/8/layout/chevron2"/>
    <dgm:cxn modelId="{20FDF559-4D8A-404B-BEE0-B9E9BC911739}" type="presParOf" srcId="{F92BCDAA-5BAC-4071-ABE0-AB3E90DC64C9}" destId="{03145E0E-5F54-4DB2-AC06-3CA4E2DAB7B2}" srcOrd="6" destOrd="0" presId="urn:microsoft.com/office/officeart/2005/8/layout/chevron2"/>
    <dgm:cxn modelId="{D1BBF57E-CBCF-4486-B165-1FB7DD41D41A}" type="presParOf" srcId="{03145E0E-5F54-4DB2-AC06-3CA4E2DAB7B2}" destId="{DE74ABC3-0591-435E-88A9-2224B35E3CA8}" srcOrd="0" destOrd="0" presId="urn:microsoft.com/office/officeart/2005/8/layout/chevron2"/>
    <dgm:cxn modelId="{450D9D5C-7DC8-423E-AD94-A5C595A9A85A}" type="presParOf" srcId="{03145E0E-5F54-4DB2-AC06-3CA4E2DAB7B2}" destId="{776DCC57-2342-4921-8688-B304C4F9488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338B25-EC0E-44BD-8B39-5C6FB7E960EE}" type="doc">
      <dgm:prSet loTypeId="urn:microsoft.com/office/officeart/2005/8/layout/v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2E8B62-71D2-469F-AC81-9C0C1904CA86}">
      <dgm:prSet phldrT="[Текст]" custT="1"/>
      <dgm:spPr>
        <a:effectLst>
          <a:innerShdw blurRad="63500" dist="50800" dir="16200000">
            <a:prstClr val="black">
              <a:alpha val="50000"/>
            </a:prst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just"/>
          <a:r>
            <a:rPr lang="ru-RU" sz="2200" b="1" dirty="0"/>
            <a:t>Неисполнение мирового соглашения в течение более 3-х месяцев</a:t>
          </a:r>
        </a:p>
      </dgm:t>
    </dgm:pt>
    <dgm:pt modelId="{9BBD9E43-B7B3-4C5B-88E1-DBA6186D2F96}" type="parTrans" cxnId="{46E30B8D-8893-496C-9736-7690D937004D}">
      <dgm:prSet/>
      <dgm:spPr/>
      <dgm:t>
        <a:bodyPr/>
        <a:lstStyle/>
        <a:p>
          <a:endParaRPr lang="ru-RU"/>
        </a:p>
      </dgm:t>
    </dgm:pt>
    <dgm:pt modelId="{000591CA-AC35-42AE-9842-AE5EAAD17648}" type="sibTrans" cxnId="{46E30B8D-8893-496C-9736-7690D937004D}">
      <dgm:prSet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07C17FB6-D8BD-4F41-BCD1-D54E8C469296}">
      <dgm:prSet phldrT="[Текст]" custT="1"/>
      <dgm:spPr>
        <a:effectLst>
          <a:innerShdw blurRad="63500" dist="50800" dir="16200000">
            <a:prstClr val="black">
              <a:alpha val="50000"/>
            </a:prstClr>
          </a:innerShdw>
        </a:effectLst>
      </dgm:spPr>
      <dgm:t>
        <a:bodyPr/>
        <a:lstStyle/>
        <a:p>
          <a:pPr algn="l"/>
          <a:endParaRPr lang="ru-RU" sz="1800" b="1" dirty="0"/>
        </a:p>
        <a:p>
          <a:pPr algn="l"/>
          <a:r>
            <a:rPr lang="ru-RU" sz="2200" b="1" dirty="0"/>
            <a:t>Исполнительная надпись нотариуса</a:t>
          </a:r>
        </a:p>
        <a:p>
          <a:pPr algn="just"/>
          <a:endParaRPr lang="ru-RU" sz="2200" b="1" dirty="0"/>
        </a:p>
      </dgm:t>
    </dgm:pt>
    <dgm:pt modelId="{3C10BC14-815A-4056-B84A-705313F12199}" type="parTrans" cxnId="{93C3C8B4-BF69-41CC-909F-6C484671B747}">
      <dgm:prSet/>
      <dgm:spPr/>
      <dgm:t>
        <a:bodyPr/>
        <a:lstStyle/>
        <a:p>
          <a:endParaRPr lang="ru-RU"/>
        </a:p>
      </dgm:t>
    </dgm:pt>
    <dgm:pt modelId="{D09C3CA6-15C9-47B5-8A45-1DF64B539F9A}" type="sibTrans" cxnId="{93C3C8B4-BF69-41CC-909F-6C484671B747}">
      <dgm:prSet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278DBAD3-EA4C-40DF-A35E-7356A7999FDA}">
      <dgm:prSet phldrT="[Текст]" custT="1"/>
      <dgm:spPr>
        <a:effectLst>
          <a:innerShdw blurRad="63500" dist="50800" dir="162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ru-RU" sz="2200" b="1" dirty="0"/>
            <a:t>Направление документов о взыскании в Службу судебных приставов</a:t>
          </a:r>
        </a:p>
      </dgm:t>
    </dgm:pt>
    <dgm:pt modelId="{46E9D605-3CC5-4BE8-9EA5-71E1D7ADDFB6}" type="parTrans" cxnId="{A84A4938-A373-4D74-B9DF-D36DE2497A76}">
      <dgm:prSet/>
      <dgm:spPr/>
      <dgm:t>
        <a:bodyPr/>
        <a:lstStyle/>
        <a:p>
          <a:endParaRPr lang="ru-RU"/>
        </a:p>
      </dgm:t>
    </dgm:pt>
    <dgm:pt modelId="{E1E72491-3683-4D0F-8299-BED44EC10CD0}" type="sibTrans" cxnId="{A84A4938-A373-4D74-B9DF-D36DE2497A76}">
      <dgm:prSet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BFD6E42-1A19-4677-BD0B-67D6432AE214}">
      <dgm:prSet custT="1"/>
      <dgm:spPr>
        <a:effectLst>
          <a:innerShdw blurRad="63500" dist="50800" dir="162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ru-RU" sz="2200" b="1" dirty="0"/>
            <a:t>Обращение взыскания</a:t>
          </a:r>
        </a:p>
      </dgm:t>
    </dgm:pt>
    <dgm:pt modelId="{81BE808A-0118-4D2A-959F-6B3CD0FA0769}" type="parTrans" cxnId="{FF219CE6-F5DC-48EE-9714-72EFF040D596}">
      <dgm:prSet/>
      <dgm:spPr/>
      <dgm:t>
        <a:bodyPr/>
        <a:lstStyle/>
        <a:p>
          <a:endParaRPr lang="ru-RU"/>
        </a:p>
      </dgm:t>
    </dgm:pt>
    <dgm:pt modelId="{B2013748-7E4E-4510-937B-A6280B76A728}" type="sibTrans" cxnId="{FF219CE6-F5DC-48EE-9714-72EFF040D596}">
      <dgm:prSet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939FD3EB-B41C-4521-BFD8-6BCAEA183919}">
      <dgm:prSet custT="1"/>
      <dgm:spPr>
        <a:effectLst>
          <a:innerShdw blurRad="63500" dist="50800" dir="162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ru-RU" sz="2200" b="1" dirty="0"/>
            <a:t>Исполнение мирового соглашения</a:t>
          </a:r>
        </a:p>
      </dgm:t>
    </dgm:pt>
    <dgm:pt modelId="{1D83B366-6C84-4205-8F34-EC172F8C61F7}" type="sibTrans" cxnId="{D14CB905-6661-44F9-8B9B-C218BD9F4749}">
      <dgm:prSet/>
      <dgm:spPr/>
      <dgm:t>
        <a:bodyPr/>
        <a:lstStyle/>
        <a:p>
          <a:endParaRPr lang="ru-RU"/>
        </a:p>
      </dgm:t>
    </dgm:pt>
    <dgm:pt modelId="{1F58191C-7791-4571-B780-77AA206D606F}" type="parTrans" cxnId="{D14CB905-6661-44F9-8B9B-C218BD9F4749}">
      <dgm:prSet/>
      <dgm:spPr/>
      <dgm:t>
        <a:bodyPr/>
        <a:lstStyle/>
        <a:p>
          <a:endParaRPr lang="ru-RU"/>
        </a:p>
      </dgm:t>
    </dgm:pt>
    <dgm:pt modelId="{027F0891-D01F-4D46-AD1E-FE171A5C8D18}" type="pres">
      <dgm:prSet presAssocID="{A6338B25-EC0E-44BD-8B39-5C6FB7E960E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2091E7-6C87-4E31-93F4-2CA3958DAEFD}" type="pres">
      <dgm:prSet presAssocID="{A6338B25-EC0E-44BD-8B39-5C6FB7E960EE}" presName="dummyMaxCanvas" presStyleCnt="0">
        <dgm:presLayoutVars/>
      </dgm:prSet>
      <dgm:spPr/>
    </dgm:pt>
    <dgm:pt modelId="{535F1F00-2077-4B3A-B716-40B81119A479}" type="pres">
      <dgm:prSet presAssocID="{A6338B25-EC0E-44BD-8B39-5C6FB7E960EE}" presName="FiveNodes_1" presStyleLbl="node1" presStyleIdx="0" presStyleCnt="5" custScaleY="74277" custLinFactNeighborY="13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A496F6-222A-44BB-99F5-A472653DA085}" type="pres">
      <dgm:prSet presAssocID="{A6338B25-EC0E-44BD-8B39-5C6FB7E960EE}" presName="FiveNodes_2" presStyleLbl="node1" presStyleIdx="1" presStyleCnt="5" custScaleY="73060" custLinFactNeighborX="-2640" custLinFactNeighborY="-53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88E7B4-2195-4A01-AB1E-EED12B1B1B2F}" type="pres">
      <dgm:prSet presAssocID="{A6338B25-EC0E-44BD-8B39-5C6FB7E960EE}" presName="FiveNodes_3" presStyleLbl="node1" presStyleIdx="2" presStyleCnt="5" custScaleY="82571" custLinFactNeighborX="-5280" custLinFactNeighborY="-186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0F82A-6007-4198-939A-DC189849A636}" type="pres">
      <dgm:prSet presAssocID="{A6338B25-EC0E-44BD-8B39-5C6FB7E960EE}" presName="FiveNodes_4" presStyleLbl="node1" presStyleIdx="3" presStyleCnt="5" custScaleY="82571" custLinFactNeighborX="-1885" custLinFactNeighborY="-27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1608C5-B42E-4365-A5E4-DB9BA6EF8781}" type="pres">
      <dgm:prSet presAssocID="{A6338B25-EC0E-44BD-8B39-5C6FB7E960EE}" presName="FiveNodes_5" presStyleLbl="node1" presStyleIdx="4" presStyleCnt="5" custScaleY="79293" custLinFactNeighborX="-2111" custLinFactNeighborY="-372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6A5EEC-D064-4460-A8BE-BF01E2C438C0}" type="pres">
      <dgm:prSet presAssocID="{A6338B25-EC0E-44BD-8B39-5C6FB7E960EE}" presName="FiveConn_1-2" presStyleLbl="fgAccFollowNode1" presStyleIdx="0" presStyleCnt="4" custScaleX="87683" custScaleY="100000" custLinFactNeighborX="-51679" custLinFactNeighborY="82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C5931E-1CD5-4DAF-9B57-E5B39F933302}" type="pres">
      <dgm:prSet presAssocID="{A6338B25-EC0E-44BD-8B39-5C6FB7E960EE}" presName="FiveConn_2-3" presStyleLbl="fgAccFollowNode1" presStyleIdx="1" presStyleCnt="4" custScaleX="87684" custLinFactNeighborX="-61437" custLinFactNeighborY="-194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63873-7C90-4098-BFD6-5333C1DD3768}" type="pres">
      <dgm:prSet presAssocID="{A6338B25-EC0E-44BD-8B39-5C6FB7E960EE}" presName="FiveConn_3-4" presStyleLbl="fgAccFollowNode1" presStyleIdx="2" presStyleCnt="4" custScaleX="87684" custLinFactNeighborX="-63947" custLinFactNeighborY="-312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7F9D1-DF8E-4C4A-BAA9-3C36EB4D1243}" type="pres">
      <dgm:prSet presAssocID="{A6338B25-EC0E-44BD-8B39-5C6FB7E960EE}" presName="FiveConn_4-5" presStyleLbl="fgAccFollowNode1" presStyleIdx="3" presStyleCnt="4" custScaleX="76960" custScaleY="100000" custLinFactNeighborX="-34283" custLinFactNeighborY="-47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1A39AE-86DA-4FFF-AA17-A7F57A9AD9B3}" type="pres">
      <dgm:prSet presAssocID="{A6338B25-EC0E-44BD-8B39-5C6FB7E960EE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30E275-D796-4098-B2C9-35B2F9826A15}" type="pres">
      <dgm:prSet presAssocID="{A6338B25-EC0E-44BD-8B39-5C6FB7E960EE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A8EC3F-5CED-4978-8F89-94EE74ABB1FE}" type="pres">
      <dgm:prSet presAssocID="{A6338B25-EC0E-44BD-8B39-5C6FB7E960EE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06AE6-C977-4601-B007-75B96F002D7D}" type="pres">
      <dgm:prSet presAssocID="{A6338B25-EC0E-44BD-8B39-5C6FB7E960EE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0B8835-E066-4534-89AD-EA3C80B47CE4}" type="pres">
      <dgm:prSet presAssocID="{A6338B25-EC0E-44BD-8B39-5C6FB7E960EE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67A34C-54B2-424B-9542-5DD189A1A482}" type="presOf" srcId="{278DBAD3-EA4C-40DF-A35E-7356A7999FDA}" destId="{8E88E7B4-2195-4A01-AB1E-EED12B1B1B2F}" srcOrd="0" destOrd="0" presId="urn:microsoft.com/office/officeart/2005/8/layout/vProcess5"/>
    <dgm:cxn modelId="{A6A3B4E1-350D-42F1-8922-106C89EBC8FD}" type="presOf" srcId="{939FD3EB-B41C-4521-BFD8-6BCAEA183919}" destId="{3D1608C5-B42E-4365-A5E4-DB9BA6EF8781}" srcOrd="0" destOrd="0" presId="urn:microsoft.com/office/officeart/2005/8/layout/vProcess5"/>
    <dgm:cxn modelId="{A0C5E4B6-FF25-46C4-B8CE-40BBCD50A1CA}" type="presOf" srcId="{CBFD6E42-1A19-4677-BD0B-67D6432AE214}" destId="{79E06AE6-C977-4601-B007-75B96F002D7D}" srcOrd="1" destOrd="0" presId="urn:microsoft.com/office/officeart/2005/8/layout/vProcess5"/>
    <dgm:cxn modelId="{BB9F12AD-1B3F-4A0B-A122-01D0CCEF0E39}" type="presOf" srcId="{E1E72491-3683-4D0F-8299-BED44EC10CD0}" destId="{83F63873-7C90-4098-BFD6-5333C1DD3768}" srcOrd="0" destOrd="0" presId="urn:microsoft.com/office/officeart/2005/8/layout/vProcess5"/>
    <dgm:cxn modelId="{916FE4C3-A963-4BD7-8DE6-F6ADA7122B37}" type="presOf" srcId="{F12E8B62-71D2-469F-AC81-9C0C1904CA86}" destId="{8E1A39AE-86DA-4FFF-AA17-A7F57A9AD9B3}" srcOrd="1" destOrd="0" presId="urn:microsoft.com/office/officeart/2005/8/layout/vProcess5"/>
    <dgm:cxn modelId="{29F4F571-4A85-414C-BCF8-3E7BB0FE3DAB}" type="presOf" srcId="{D09C3CA6-15C9-47B5-8A45-1DF64B539F9A}" destId="{F2C5931E-1CD5-4DAF-9B57-E5B39F933302}" srcOrd="0" destOrd="0" presId="urn:microsoft.com/office/officeart/2005/8/layout/vProcess5"/>
    <dgm:cxn modelId="{842C5621-A01E-42C7-B1BC-F70E1E870840}" type="presOf" srcId="{000591CA-AC35-42AE-9842-AE5EAAD17648}" destId="{046A5EEC-D064-4460-A8BE-BF01E2C438C0}" srcOrd="0" destOrd="0" presId="urn:microsoft.com/office/officeart/2005/8/layout/vProcess5"/>
    <dgm:cxn modelId="{11D180DE-D6E1-48F9-BA97-6EA320E7D87D}" type="presOf" srcId="{B2013748-7E4E-4510-937B-A6280B76A728}" destId="{2017F9D1-DF8E-4C4A-BAA9-3C36EB4D1243}" srcOrd="0" destOrd="0" presId="urn:microsoft.com/office/officeart/2005/8/layout/vProcess5"/>
    <dgm:cxn modelId="{A84A4938-A373-4D74-B9DF-D36DE2497A76}" srcId="{A6338B25-EC0E-44BD-8B39-5C6FB7E960EE}" destId="{278DBAD3-EA4C-40DF-A35E-7356A7999FDA}" srcOrd="2" destOrd="0" parTransId="{46E9D605-3CC5-4BE8-9EA5-71E1D7ADDFB6}" sibTransId="{E1E72491-3683-4D0F-8299-BED44EC10CD0}"/>
    <dgm:cxn modelId="{47FA648A-9CFB-4E2F-8C7C-7F7ECAF9D358}" type="presOf" srcId="{F12E8B62-71D2-469F-AC81-9C0C1904CA86}" destId="{535F1F00-2077-4B3A-B716-40B81119A479}" srcOrd="0" destOrd="0" presId="urn:microsoft.com/office/officeart/2005/8/layout/vProcess5"/>
    <dgm:cxn modelId="{4D582CA3-9722-4C65-A185-1342E936B712}" type="presOf" srcId="{939FD3EB-B41C-4521-BFD8-6BCAEA183919}" destId="{C20B8835-E066-4534-89AD-EA3C80B47CE4}" srcOrd="1" destOrd="0" presId="urn:microsoft.com/office/officeart/2005/8/layout/vProcess5"/>
    <dgm:cxn modelId="{93C3C8B4-BF69-41CC-909F-6C484671B747}" srcId="{A6338B25-EC0E-44BD-8B39-5C6FB7E960EE}" destId="{07C17FB6-D8BD-4F41-BCD1-D54E8C469296}" srcOrd="1" destOrd="0" parTransId="{3C10BC14-815A-4056-B84A-705313F12199}" sibTransId="{D09C3CA6-15C9-47B5-8A45-1DF64B539F9A}"/>
    <dgm:cxn modelId="{D14CB905-6661-44F9-8B9B-C218BD9F4749}" srcId="{A6338B25-EC0E-44BD-8B39-5C6FB7E960EE}" destId="{939FD3EB-B41C-4521-BFD8-6BCAEA183919}" srcOrd="4" destOrd="0" parTransId="{1F58191C-7791-4571-B780-77AA206D606F}" sibTransId="{1D83B366-6C84-4205-8F34-EC172F8C61F7}"/>
    <dgm:cxn modelId="{FF219CE6-F5DC-48EE-9714-72EFF040D596}" srcId="{A6338B25-EC0E-44BD-8B39-5C6FB7E960EE}" destId="{CBFD6E42-1A19-4677-BD0B-67D6432AE214}" srcOrd="3" destOrd="0" parTransId="{81BE808A-0118-4D2A-959F-6B3CD0FA0769}" sibTransId="{B2013748-7E4E-4510-937B-A6280B76A728}"/>
    <dgm:cxn modelId="{4E611BC1-82AC-48FD-A57E-61D69B7B8EB5}" type="presOf" srcId="{07C17FB6-D8BD-4F41-BCD1-D54E8C469296}" destId="{A030E275-D796-4098-B2C9-35B2F9826A15}" srcOrd="1" destOrd="0" presId="urn:microsoft.com/office/officeart/2005/8/layout/vProcess5"/>
    <dgm:cxn modelId="{5EBACD15-418B-484D-B655-14169A14D6E9}" type="presOf" srcId="{278DBAD3-EA4C-40DF-A35E-7356A7999FDA}" destId="{41A8EC3F-5CED-4978-8F89-94EE74ABB1FE}" srcOrd="1" destOrd="0" presId="urn:microsoft.com/office/officeart/2005/8/layout/vProcess5"/>
    <dgm:cxn modelId="{D1D7A0B3-89DB-4500-A057-EE0DE2DD70CA}" type="presOf" srcId="{A6338B25-EC0E-44BD-8B39-5C6FB7E960EE}" destId="{027F0891-D01F-4D46-AD1E-FE171A5C8D18}" srcOrd="0" destOrd="0" presId="urn:microsoft.com/office/officeart/2005/8/layout/vProcess5"/>
    <dgm:cxn modelId="{46E30B8D-8893-496C-9736-7690D937004D}" srcId="{A6338B25-EC0E-44BD-8B39-5C6FB7E960EE}" destId="{F12E8B62-71D2-469F-AC81-9C0C1904CA86}" srcOrd="0" destOrd="0" parTransId="{9BBD9E43-B7B3-4C5B-88E1-DBA6186D2F96}" sibTransId="{000591CA-AC35-42AE-9842-AE5EAAD17648}"/>
    <dgm:cxn modelId="{C67C0741-3066-42E8-9B44-5BDFB115C72A}" type="presOf" srcId="{CBFD6E42-1A19-4677-BD0B-67D6432AE214}" destId="{F500F82A-6007-4198-939A-DC189849A636}" srcOrd="0" destOrd="0" presId="urn:microsoft.com/office/officeart/2005/8/layout/vProcess5"/>
    <dgm:cxn modelId="{B9E5F4E6-363E-4612-AB20-FFF51DA46720}" type="presOf" srcId="{07C17FB6-D8BD-4F41-BCD1-D54E8C469296}" destId="{4FA496F6-222A-44BB-99F5-A472653DA085}" srcOrd="0" destOrd="0" presId="urn:microsoft.com/office/officeart/2005/8/layout/vProcess5"/>
    <dgm:cxn modelId="{E85157D1-FC37-4C6A-B1DB-E4967F4B88BC}" type="presParOf" srcId="{027F0891-D01F-4D46-AD1E-FE171A5C8D18}" destId="{C12091E7-6C87-4E31-93F4-2CA3958DAEFD}" srcOrd="0" destOrd="0" presId="urn:microsoft.com/office/officeart/2005/8/layout/vProcess5"/>
    <dgm:cxn modelId="{66ECBB56-C402-4FBF-9A94-8ED1CE76F9BD}" type="presParOf" srcId="{027F0891-D01F-4D46-AD1E-FE171A5C8D18}" destId="{535F1F00-2077-4B3A-B716-40B81119A479}" srcOrd="1" destOrd="0" presId="urn:microsoft.com/office/officeart/2005/8/layout/vProcess5"/>
    <dgm:cxn modelId="{FF0CC039-BD61-43F6-9FF7-BC763E208262}" type="presParOf" srcId="{027F0891-D01F-4D46-AD1E-FE171A5C8D18}" destId="{4FA496F6-222A-44BB-99F5-A472653DA085}" srcOrd="2" destOrd="0" presId="urn:microsoft.com/office/officeart/2005/8/layout/vProcess5"/>
    <dgm:cxn modelId="{85AF3643-0A50-4189-B736-5C9A64375B50}" type="presParOf" srcId="{027F0891-D01F-4D46-AD1E-FE171A5C8D18}" destId="{8E88E7B4-2195-4A01-AB1E-EED12B1B1B2F}" srcOrd="3" destOrd="0" presId="urn:microsoft.com/office/officeart/2005/8/layout/vProcess5"/>
    <dgm:cxn modelId="{A58AF205-5300-4867-8C98-411C311981B6}" type="presParOf" srcId="{027F0891-D01F-4D46-AD1E-FE171A5C8D18}" destId="{F500F82A-6007-4198-939A-DC189849A636}" srcOrd="4" destOrd="0" presId="urn:microsoft.com/office/officeart/2005/8/layout/vProcess5"/>
    <dgm:cxn modelId="{0502DBF4-A5BB-4F15-8961-9C3E8C0FB349}" type="presParOf" srcId="{027F0891-D01F-4D46-AD1E-FE171A5C8D18}" destId="{3D1608C5-B42E-4365-A5E4-DB9BA6EF8781}" srcOrd="5" destOrd="0" presId="urn:microsoft.com/office/officeart/2005/8/layout/vProcess5"/>
    <dgm:cxn modelId="{92596DBC-E318-48C2-97D0-0E4D44C744A4}" type="presParOf" srcId="{027F0891-D01F-4D46-AD1E-FE171A5C8D18}" destId="{046A5EEC-D064-4460-A8BE-BF01E2C438C0}" srcOrd="6" destOrd="0" presId="urn:microsoft.com/office/officeart/2005/8/layout/vProcess5"/>
    <dgm:cxn modelId="{0423DC19-1FAA-4256-A8FC-F921842EA776}" type="presParOf" srcId="{027F0891-D01F-4D46-AD1E-FE171A5C8D18}" destId="{F2C5931E-1CD5-4DAF-9B57-E5B39F933302}" srcOrd="7" destOrd="0" presId="urn:microsoft.com/office/officeart/2005/8/layout/vProcess5"/>
    <dgm:cxn modelId="{9CBA1128-7F62-4005-9323-43D9CCC08CE3}" type="presParOf" srcId="{027F0891-D01F-4D46-AD1E-FE171A5C8D18}" destId="{83F63873-7C90-4098-BFD6-5333C1DD3768}" srcOrd="8" destOrd="0" presId="urn:microsoft.com/office/officeart/2005/8/layout/vProcess5"/>
    <dgm:cxn modelId="{0D0C9728-0BDB-4FBF-9DA8-C39705777556}" type="presParOf" srcId="{027F0891-D01F-4D46-AD1E-FE171A5C8D18}" destId="{2017F9D1-DF8E-4C4A-BAA9-3C36EB4D1243}" srcOrd="9" destOrd="0" presId="urn:microsoft.com/office/officeart/2005/8/layout/vProcess5"/>
    <dgm:cxn modelId="{A6259765-88CD-40BB-8951-011C092E963F}" type="presParOf" srcId="{027F0891-D01F-4D46-AD1E-FE171A5C8D18}" destId="{8E1A39AE-86DA-4FFF-AA17-A7F57A9AD9B3}" srcOrd="10" destOrd="0" presId="urn:microsoft.com/office/officeart/2005/8/layout/vProcess5"/>
    <dgm:cxn modelId="{80D90716-780F-4EF3-9AB9-ECF0E87C32AB}" type="presParOf" srcId="{027F0891-D01F-4D46-AD1E-FE171A5C8D18}" destId="{A030E275-D796-4098-B2C9-35B2F9826A15}" srcOrd="11" destOrd="0" presId="urn:microsoft.com/office/officeart/2005/8/layout/vProcess5"/>
    <dgm:cxn modelId="{2CBB71CA-AE0B-405D-9BEE-A282B6ACCB4D}" type="presParOf" srcId="{027F0891-D01F-4D46-AD1E-FE171A5C8D18}" destId="{41A8EC3F-5CED-4978-8F89-94EE74ABB1FE}" srcOrd="12" destOrd="0" presId="urn:microsoft.com/office/officeart/2005/8/layout/vProcess5"/>
    <dgm:cxn modelId="{D2CE55E7-D168-45DC-A740-7FDC7E55F357}" type="presParOf" srcId="{027F0891-D01F-4D46-AD1E-FE171A5C8D18}" destId="{79E06AE6-C977-4601-B007-75B96F002D7D}" srcOrd="13" destOrd="0" presId="urn:microsoft.com/office/officeart/2005/8/layout/vProcess5"/>
    <dgm:cxn modelId="{09867945-509A-499F-B5D9-4F9EE78F7DEF}" type="presParOf" srcId="{027F0891-D01F-4D46-AD1E-FE171A5C8D18}" destId="{C20B8835-E066-4534-89AD-EA3C80B47CE4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1980BD-C737-46C6-A3EC-D6293A2A105C}">
      <dsp:nvSpPr>
        <dsp:cNvPr id="0" name=""/>
        <dsp:cNvSpPr/>
      </dsp:nvSpPr>
      <dsp:spPr>
        <a:xfrm rot="5400000">
          <a:off x="-334335" y="746277"/>
          <a:ext cx="2228904" cy="156023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/>
            <a:t>1</a:t>
          </a:r>
        </a:p>
      </dsp:txBody>
      <dsp:txXfrm rot="-5400000">
        <a:off x="1" y="1192059"/>
        <a:ext cx="1560233" cy="668671"/>
      </dsp:txXfrm>
    </dsp:sp>
    <dsp:sp modelId="{FAC962D9-2491-4C33-997B-1AC27BC12DD3}">
      <dsp:nvSpPr>
        <dsp:cNvPr id="0" name=""/>
        <dsp:cNvSpPr/>
      </dsp:nvSpPr>
      <dsp:spPr>
        <a:xfrm rot="5400000">
          <a:off x="3710565" y="-1844072"/>
          <a:ext cx="2140425" cy="64410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u="sng" kern="1200" dirty="0"/>
            <a:t>1 год </a:t>
          </a:r>
          <a:r>
            <a:rPr lang="ru-RU" sz="1800" b="0" kern="1200" dirty="0"/>
            <a:t>(</a:t>
          </a:r>
          <a:r>
            <a:rPr lang="ru-RU" sz="1800" b="0" kern="1200" dirty="0" err="1"/>
            <a:t>пп</a:t>
          </a:r>
          <a:r>
            <a:rPr lang="ru-RU" sz="1800" b="0" kern="1200" dirty="0"/>
            <a:t>. «в» п. 1 Порядка голосования уполномоченного орган, </a:t>
          </a:r>
          <a:r>
            <a:rPr lang="ru-RU" sz="1800" kern="1200" dirty="0"/>
            <a:t>уполномоченного представлять в делах о банкротстве и в процедурах банкротства требования об уплате обязательных платежей и требования Российской Федерации по денежным обязательствам при участии в собраниях кредиторов, утвержденного приказом Минэкономразвития Российской Федерации от 03.08.2004 № 219)</a:t>
          </a:r>
          <a:endParaRPr lang="ru-RU" sz="18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</dsp:txBody>
      <dsp:txXfrm rot="-5400000">
        <a:off x="1560234" y="410746"/>
        <a:ext cx="6336601" cy="1931451"/>
      </dsp:txXfrm>
    </dsp:sp>
    <dsp:sp modelId="{7AF623BC-52F1-4ABF-ADEB-A542233F6AB7}">
      <dsp:nvSpPr>
        <dsp:cNvPr id="0" name=""/>
        <dsp:cNvSpPr/>
      </dsp:nvSpPr>
      <dsp:spPr>
        <a:xfrm rot="5400000">
          <a:off x="-334335" y="2966872"/>
          <a:ext cx="2228904" cy="156023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/>
            <a:t>2</a:t>
          </a:r>
        </a:p>
      </dsp:txBody>
      <dsp:txXfrm rot="-5400000">
        <a:off x="1" y="3412654"/>
        <a:ext cx="1560233" cy="668671"/>
      </dsp:txXfrm>
    </dsp:sp>
    <dsp:sp modelId="{EF954E6C-A639-4747-8B5D-D4C7A2A61E10}">
      <dsp:nvSpPr>
        <dsp:cNvPr id="0" name=""/>
        <dsp:cNvSpPr/>
      </dsp:nvSpPr>
      <dsp:spPr>
        <a:xfrm rot="5400000">
          <a:off x="3731268" y="422179"/>
          <a:ext cx="2099018" cy="64410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u="sng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Принятие решения об увеличении срока исполнения обязательств</a:t>
          </a: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(не более 3- лет, в части уплаты федеральных налогов) </a:t>
          </a:r>
          <a:r>
            <a:rPr lang="ru-RU" sz="2400" b="1" u="sng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относится к исключительной компетенции ФНС России  </a:t>
          </a:r>
        </a:p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</dsp:txBody>
      <dsp:txXfrm rot="-5400000">
        <a:off x="1560233" y="2695680"/>
        <a:ext cx="6338622" cy="18940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1980BD-C737-46C6-A3EC-D6293A2A105C}">
      <dsp:nvSpPr>
        <dsp:cNvPr id="0" name=""/>
        <dsp:cNvSpPr/>
      </dsp:nvSpPr>
      <dsp:spPr>
        <a:xfrm rot="5400000">
          <a:off x="-175265" y="380880"/>
          <a:ext cx="1168435" cy="817904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1</a:t>
          </a:r>
        </a:p>
      </dsp:txBody>
      <dsp:txXfrm rot="-5400000">
        <a:off x="1" y="614566"/>
        <a:ext cx="817904" cy="350531"/>
      </dsp:txXfrm>
    </dsp:sp>
    <dsp:sp modelId="{FAC962D9-2491-4C33-997B-1AC27BC12DD3}">
      <dsp:nvSpPr>
        <dsp:cNvPr id="0" name=""/>
        <dsp:cNvSpPr/>
      </dsp:nvSpPr>
      <dsp:spPr>
        <a:xfrm rot="5400000">
          <a:off x="3864262" y="-2954722"/>
          <a:ext cx="1090701" cy="7183417"/>
        </a:xfrm>
        <a:prstGeom prst="round2SameRect">
          <a:avLst/>
        </a:prstGeom>
        <a:solidFill>
          <a:schemeClr val="tx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/>
            <a:t>Банковская гарантия (не требует дополнительных гарантий), формальное наличие банка в перечне, размещенном на сайте Министерства финансов Российской Федерации)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 </a:t>
          </a:r>
        </a:p>
      </dsp:txBody>
      <dsp:txXfrm rot="-5400000">
        <a:off x="817904" y="144880"/>
        <a:ext cx="7130173" cy="984213"/>
      </dsp:txXfrm>
    </dsp:sp>
    <dsp:sp modelId="{7AF623BC-52F1-4ABF-ADEB-A542233F6AB7}">
      <dsp:nvSpPr>
        <dsp:cNvPr id="0" name=""/>
        <dsp:cNvSpPr/>
      </dsp:nvSpPr>
      <dsp:spPr>
        <a:xfrm rot="5400000">
          <a:off x="-175265" y="1544959"/>
          <a:ext cx="1168435" cy="81790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2</a:t>
          </a:r>
        </a:p>
      </dsp:txBody>
      <dsp:txXfrm rot="-5400000">
        <a:off x="1" y="1778645"/>
        <a:ext cx="817904" cy="350531"/>
      </dsp:txXfrm>
    </dsp:sp>
    <dsp:sp modelId="{EF954E6C-A639-4747-8B5D-D4C7A2A61E10}">
      <dsp:nvSpPr>
        <dsp:cNvPr id="0" name=""/>
        <dsp:cNvSpPr/>
      </dsp:nvSpPr>
      <dsp:spPr>
        <a:xfrm rot="5400000">
          <a:off x="3859440" y="-1727693"/>
          <a:ext cx="1100346" cy="7183417"/>
        </a:xfrm>
        <a:prstGeom prst="round2SameRect">
          <a:avLst/>
        </a:prstGeom>
        <a:solidFill>
          <a:schemeClr val="tx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/>
            <a:t> Залог объектов недвижимости (оценка, стоимость имущества равна или больше суммы задолженности, одобрение крупной сделки) </a:t>
          </a:r>
        </a:p>
      </dsp:txBody>
      <dsp:txXfrm rot="-5400000">
        <a:off x="817905" y="1367556"/>
        <a:ext cx="7129703" cy="992918"/>
      </dsp:txXfrm>
    </dsp:sp>
    <dsp:sp modelId="{8432A731-0551-4CBC-BDBE-BFF418615DB6}">
      <dsp:nvSpPr>
        <dsp:cNvPr id="0" name=""/>
        <dsp:cNvSpPr/>
      </dsp:nvSpPr>
      <dsp:spPr>
        <a:xfrm rot="5400000">
          <a:off x="-175265" y="2670656"/>
          <a:ext cx="1168435" cy="817904"/>
        </a:xfrm>
        <a:prstGeom prst="chevron">
          <a:avLst/>
        </a:prstGeom>
        <a:solidFill>
          <a:schemeClr val="accent4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3</a:t>
          </a:r>
        </a:p>
      </dsp:txBody>
      <dsp:txXfrm rot="-5400000">
        <a:off x="1" y="2904342"/>
        <a:ext cx="817904" cy="350531"/>
      </dsp:txXfrm>
    </dsp:sp>
    <dsp:sp modelId="{56BD24B4-5C41-429A-B0BC-501BFD7D1D89}">
      <dsp:nvSpPr>
        <dsp:cNvPr id="0" name=""/>
        <dsp:cNvSpPr/>
      </dsp:nvSpPr>
      <dsp:spPr>
        <a:xfrm rot="5400000">
          <a:off x="3871777" y="-483649"/>
          <a:ext cx="1075671" cy="7183417"/>
        </a:xfrm>
        <a:prstGeom prst="round2SameRect">
          <a:avLst/>
        </a:prstGeom>
        <a:solidFill>
          <a:schemeClr val="tx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3600" kern="1200" dirty="0"/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/>
            <a:t>Залог движимого имущества, товаров в обороте (оценка, страхование, нотариальное удостоверение)</a:t>
          </a:r>
          <a:endParaRPr lang="ru-RU" kern="1200" dirty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2000" kern="1200" dirty="0"/>
        </a:p>
        <a:p>
          <a:pPr marL="285750" lvl="1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kern="1200" dirty="0"/>
        </a:p>
      </dsp:txBody>
      <dsp:txXfrm rot="-5400000">
        <a:off x="817904" y="2622734"/>
        <a:ext cx="7130907" cy="970651"/>
      </dsp:txXfrm>
    </dsp:sp>
    <dsp:sp modelId="{DE74ABC3-0591-435E-88A9-2224B35E3CA8}">
      <dsp:nvSpPr>
        <dsp:cNvPr id="0" name=""/>
        <dsp:cNvSpPr/>
      </dsp:nvSpPr>
      <dsp:spPr>
        <a:xfrm rot="5400000">
          <a:off x="-175265" y="3911443"/>
          <a:ext cx="1168435" cy="817904"/>
        </a:xfrm>
        <a:prstGeom prst="chevron">
          <a:avLst/>
        </a:prstGeom>
        <a:solidFill>
          <a:srgbClr val="92C0BB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4</a:t>
          </a:r>
        </a:p>
      </dsp:txBody>
      <dsp:txXfrm rot="-5400000">
        <a:off x="1" y="4145129"/>
        <a:ext cx="817904" cy="350531"/>
      </dsp:txXfrm>
    </dsp:sp>
    <dsp:sp modelId="{776DCC57-2342-4921-8688-B304C4F94884}">
      <dsp:nvSpPr>
        <dsp:cNvPr id="0" name=""/>
        <dsp:cNvSpPr/>
      </dsp:nvSpPr>
      <dsp:spPr>
        <a:xfrm rot="5400000">
          <a:off x="3912795" y="700965"/>
          <a:ext cx="968781" cy="7183417"/>
        </a:xfrm>
        <a:prstGeom prst="round2SameRect">
          <a:avLst/>
        </a:prstGeom>
        <a:solidFill>
          <a:schemeClr val="tx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/>
            <a:t>Поручительство </a:t>
          </a:r>
          <a:r>
            <a:rPr lang="ru-RU" sz="2000" b="1" kern="1200" dirty="0" smtClean="0"/>
            <a:t>(отсутствие </a:t>
          </a:r>
          <a:r>
            <a:rPr lang="ru-RU" sz="2000" b="1" kern="1200" dirty="0"/>
            <a:t>исполнительных документов, задолженности по налогам, нотариальное удостоверение)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</dsp:txBody>
      <dsp:txXfrm rot="-5400000">
        <a:off x="805477" y="3855575"/>
        <a:ext cx="7136125" cy="87419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5F1F00-2077-4B3A-B716-40B81119A479}">
      <dsp:nvSpPr>
        <dsp:cNvPr id="0" name=""/>
        <dsp:cNvSpPr/>
      </dsp:nvSpPr>
      <dsp:spPr>
        <a:xfrm>
          <a:off x="0" y="216023"/>
          <a:ext cx="5966221" cy="6137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63500" dist="50800" dir="16200000">
            <a:prstClr val="black">
              <a:alpha val="50000"/>
            </a:prst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/>
            <a:t>Неисполнение мирового соглашения в течение более 3-х месяцев</a:t>
          </a:r>
        </a:p>
      </dsp:txBody>
      <dsp:txXfrm>
        <a:off x="17978" y="234001"/>
        <a:ext cx="4990278" cy="577841"/>
      </dsp:txXfrm>
    </dsp:sp>
    <dsp:sp modelId="{4FA496F6-222A-44BB-99F5-A472653DA085}">
      <dsp:nvSpPr>
        <dsp:cNvPr id="0" name=""/>
        <dsp:cNvSpPr/>
      </dsp:nvSpPr>
      <dsp:spPr>
        <a:xfrm>
          <a:off x="288021" y="1008111"/>
          <a:ext cx="5966221" cy="603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63500" dist="50800" dir="16200000">
            <a:prstClr val="black">
              <a:alpha val="50000"/>
            </a:prst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/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/>
            <a:t>Исполнительная надпись нотариуса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b="1" kern="1200" dirty="0"/>
        </a:p>
      </dsp:txBody>
      <dsp:txXfrm>
        <a:off x="305704" y="1025794"/>
        <a:ext cx="4948190" cy="568374"/>
      </dsp:txXfrm>
    </dsp:sp>
    <dsp:sp modelId="{8E88E7B4-2195-4A01-AB1E-EED12B1B1B2F}">
      <dsp:nvSpPr>
        <dsp:cNvPr id="0" name=""/>
        <dsp:cNvSpPr/>
      </dsp:nvSpPr>
      <dsp:spPr>
        <a:xfrm>
          <a:off x="576042" y="1800199"/>
          <a:ext cx="5966221" cy="6823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63500" dist="50800" dir="16200000">
            <a:prstClr val="black">
              <a:alpha val="50000"/>
            </a:prst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/>
            <a:t>Направление документов о взыскании в Службу судебных приставов</a:t>
          </a:r>
        </a:p>
      </dsp:txBody>
      <dsp:txXfrm>
        <a:off x="596027" y="1820184"/>
        <a:ext cx="4943586" cy="642365"/>
      </dsp:txXfrm>
    </dsp:sp>
    <dsp:sp modelId="{F500F82A-6007-4198-939A-DC189849A636}">
      <dsp:nvSpPr>
        <dsp:cNvPr id="0" name=""/>
        <dsp:cNvSpPr/>
      </dsp:nvSpPr>
      <dsp:spPr>
        <a:xfrm>
          <a:off x="1224125" y="2664300"/>
          <a:ext cx="5966221" cy="6823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63500" dist="50800" dir="16200000">
            <a:prstClr val="black">
              <a:alpha val="50000"/>
            </a:prst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/>
            <a:t>Обращение взыскания</a:t>
          </a:r>
        </a:p>
      </dsp:txBody>
      <dsp:txXfrm>
        <a:off x="1244110" y="2684285"/>
        <a:ext cx="4943586" cy="642365"/>
      </dsp:txXfrm>
    </dsp:sp>
    <dsp:sp modelId="{3D1608C5-B42E-4365-A5E4-DB9BA6EF8781}">
      <dsp:nvSpPr>
        <dsp:cNvPr id="0" name=""/>
        <dsp:cNvSpPr/>
      </dsp:nvSpPr>
      <dsp:spPr>
        <a:xfrm>
          <a:off x="1656171" y="3541954"/>
          <a:ext cx="5966221" cy="6552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63500" dist="50800" dir="16200000">
            <a:prstClr val="black">
              <a:alpha val="50000"/>
            </a:prst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/>
            <a:t>Исполнение мирового соглашения</a:t>
          </a:r>
        </a:p>
      </dsp:txBody>
      <dsp:txXfrm>
        <a:off x="1675363" y="3561146"/>
        <a:ext cx="4945172" cy="616863"/>
      </dsp:txXfrm>
    </dsp:sp>
    <dsp:sp modelId="{046A5EEC-D064-4460-A8BE-BF01E2C438C0}">
      <dsp:nvSpPr>
        <dsp:cNvPr id="0" name=""/>
        <dsp:cNvSpPr/>
      </dsp:nvSpPr>
      <dsp:spPr>
        <a:xfrm>
          <a:off x="5184578" y="648070"/>
          <a:ext cx="470976" cy="537135"/>
        </a:xfrm>
        <a:prstGeom prst="downArrow">
          <a:avLst>
            <a:gd name="adj1" fmla="val 55000"/>
            <a:gd name="adj2" fmla="val 45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5290548" y="648070"/>
        <a:ext cx="259036" cy="420568"/>
      </dsp:txXfrm>
    </dsp:sp>
    <dsp:sp modelId="{F2C5931E-1CD5-4DAF-9B57-E5B39F933302}">
      <dsp:nvSpPr>
        <dsp:cNvPr id="0" name=""/>
        <dsp:cNvSpPr/>
      </dsp:nvSpPr>
      <dsp:spPr>
        <a:xfrm>
          <a:off x="5577692" y="1440161"/>
          <a:ext cx="470981" cy="537135"/>
        </a:xfrm>
        <a:prstGeom prst="downArrow">
          <a:avLst>
            <a:gd name="adj1" fmla="val 55000"/>
            <a:gd name="adj2" fmla="val 45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5683663" y="1440161"/>
        <a:ext cx="259039" cy="420567"/>
      </dsp:txXfrm>
    </dsp:sp>
    <dsp:sp modelId="{83F63873-7C90-4098-BFD6-5333C1DD3768}">
      <dsp:nvSpPr>
        <dsp:cNvPr id="0" name=""/>
        <dsp:cNvSpPr/>
      </dsp:nvSpPr>
      <dsp:spPr>
        <a:xfrm>
          <a:off x="6009739" y="2304254"/>
          <a:ext cx="470981" cy="537135"/>
        </a:xfrm>
        <a:prstGeom prst="downArrow">
          <a:avLst>
            <a:gd name="adj1" fmla="val 55000"/>
            <a:gd name="adj2" fmla="val 45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6115710" y="2304254"/>
        <a:ext cx="259039" cy="420567"/>
      </dsp:txXfrm>
    </dsp:sp>
    <dsp:sp modelId="{2017F9D1-DF8E-4C4A-BAA9-3C36EB4D1243}">
      <dsp:nvSpPr>
        <dsp:cNvPr id="0" name=""/>
        <dsp:cNvSpPr/>
      </dsp:nvSpPr>
      <dsp:spPr>
        <a:xfrm>
          <a:off x="6643405" y="3168354"/>
          <a:ext cx="413379" cy="537135"/>
        </a:xfrm>
        <a:prstGeom prst="downArrow">
          <a:avLst>
            <a:gd name="adj1" fmla="val 55000"/>
            <a:gd name="adj2" fmla="val 45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6736415" y="3168354"/>
        <a:ext cx="227359" cy="4348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78" cy="495300"/>
          </a:xfrm>
          <a:prstGeom prst="rect">
            <a:avLst/>
          </a:prstGeom>
        </p:spPr>
        <p:txBody>
          <a:bodyPr vert="horz" lIns="90797" tIns="45399" rIns="90797" bIns="4539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440" y="1"/>
            <a:ext cx="2890678" cy="495300"/>
          </a:xfrm>
          <a:prstGeom prst="rect">
            <a:avLst/>
          </a:prstGeom>
        </p:spPr>
        <p:txBody>
          <a:bodyPr vert="horz" lIns="90797" tIns="45399" rIns="90797" bIns="4539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16AF15C-6CE9-4249-9F8A-1CFC95EFBFBF}" type="datetimeFigureOut">
              <a:rPr lang="ru-RU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80538"/>
            <a:ext cx="2890678" cy="495300"/>
          </a:xfrm>
          <a:prstGeom prst="rect">
            <a:avLst/>
          </a:prstGeom>
        </p:spPr>
        <p:txBody>
          <a:bodyPr vert="horz" lIns="90797" tIns="45399" rIns="90797" bIns="4539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440" y="9380538"/>
            <a:ext cx="2890678" cy="495300"/>
          </a:xfrm>
          <a:prstGeom prst="rect">
            <a:avLst/>
          </a:prstGeom>
        </p:spPr>
        <p:txBody>
          <a:bodyPr vert="horz" wrap="square" lIns="90797" tIns="45399" rIns="90797" bIns="4539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E9EBA43-D341-42F4-BDF7-664095881B1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28320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78" cy="493713"/>
          </a:xfrm>
          <a:prstGeom prst="rect">
            <a:avLst/>
          </a:prstGeom>
        </p:spPr>
        <p:txBody>
          <a:bodyPr vert="horz" lIns="90797" tIns="45399" rIns="90797" bIns="4539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440" y="1"/>
            <a:ext cx="2890678" cy="493713"/>
          </a:xfrm>
          <a:prstGeom prst="rect">
            <a:avLst/>
          </a:prstGeom>
        </p:spPr>
        <p:txBody>
          <a:bodyPr vert="horz" lIns="90797" tIns="45399" rIns="90797" bIns="4539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FB82A96-56A9-42F1-A461-D5A6815348D5}" type="datetimeFigureOut">
              <a:rPr lang="ru-RU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863" y="741363"/>
            <a:ext cx="6584950" cy="3703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97" tIns="45399" rIns="90797" bIns="45399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601" y="4691065"/>
            <a:ext cx="5337475" cy="4444999"/>
          </a:xfrm>
          <a:prstGeom prst="rect">
            <a:avLst/>
          </a:prstGeom>
        </p:spPr>
        <p:txBody>
          <a:bodyPr vert="horz" lIns="90797" tIns="45399" rIns="90797" bIns="45399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0538"/>
            <a:ext cx="2890678" cy="493712"/>
          </a:xfrm>
          <a:prstGeom prst="rect">
            <a:avLst/>
          </a:prstGeom>
        </p:spPr>
        <p:txBody>
          <a:bodyPr vert="horz" lIns="90797" tIns="45399" rIns="90797" bIns="4539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440" y="9380538"/>
            <a:ext cx="2890678" cy="493712"/>
          </a:xfrm>
          <a:prstGeom prst="rect">
            <a:avLst/>
          </a:prstGeom>
        </p:spPr>
        <p:txBody>
          <a:bodyPr vert="horz" wrap="square" lIns="90797" tIns="45399" rIns="90797" bIns="4539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9E1A227-2FA6-43B5-92C0-F25B1395FF9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72568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12189884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2" y="1606883"/>
            <a:ext cx="9760919" cy="4829253"/>
          </a:xfrm>
        </p:spPr>
        <p:txBody>
          <a:bodyPr/>
          <a:lstStyle>
            <a:lvl1pPr marL="318020" indent="0">
              <a:buFontTx/>
              <a:buNone/>
              <a:defRPr b="1">
                <a:latin typeface="+mj-lt"/>
              </a:defRPr>
            </a:lvl1pPr>
            <a:lvl2pPr marL="318020" indent="0">
              <a:defRPr>
                <a:latin typeface="+mj-lt"/>
              </a:defRPr>
            </a:lvl2pPr>
            <a:lvl3pPr marL="549944" indent="-227754">
              <a:defRPr>
                <a:latin typeface="+mj-lt"/>
              </a:defRPr>
            </a:lvl3pPr>
            <a:lvl4pPr marL="0" indent="315244">
              <a:defRPr>
                <a:latin typeface="+mj-lt"/>
              </a:defRPr>
            </a:lvl4pPr>
            <a:lvl5pPr marL="125542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2" y="501081"/>
            <a:ext cx="9783868" cy="1105803"/>
          </a:xfrm>
        </p:spPr>
        <p:txBody>
          <a:bodyPr/>
          <a:lstStyle>
            <a:lvl1pPr marL="0" marR="0" indent="0" defTabSz="9124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Click to edit Master title style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1D0FD5D-C2AB-4312-8130-1BD6EF9FC82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1" y="303213"/>
            <a:ext cx="3206751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3"/>
            <a:ext cx="9421283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0F893-199F-4D8A-A735-56D3742DFF5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0"/>
            <a:ext cx="121898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6"/>
            <a:ext cx="103632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12189884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2" y="1606883"/>
            <a:ext cx="9760919" cy="4829253"/>
          </a:xfrm>
        </p:spPr>
        <p:txBody>
          <a:bodyPr/>
          <a:lstStyle>
            <a:lvl1pPr marL="318020" indent="0">
              <a:buFontTx/>
              <a:buNone/>
              <a:defRPr b="1">
                <a:latin typeface="+mj-lt"/>
              </a:defRPr>
            </a:lvl1pPr>
            <a:lvl2pPr marL="318020" indent="0">
              <a:defRPr>
                <a:latin typeface="+mj-lt"/>
              </a:defRPr>
            </a:lvl2pPr>
            <a:lvl3pPr marL="549944" indent="-227754">
              <a:defRPr>
                <a:latin typeface="+mj-lt"/>
              </a:defRPr>
            </a:lvl3pPr>
            <a:lvl4pPr marL="0" indent="315244">
              <a:defRPr>
                <a:latin typeface="+mj-lt"/>
              </a:defRPr>
            </a:lvl4pPr>
            <a:lvl5pPr marL="125542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2" y="501081"/>
            <a:ext cx="9783868" cy="1105803"/>
          </a:xfrm>
        </p:spPr>
        <p:txBody>
          <a:bodyPr/>
          <a:lstStyle>
            <a:lvl1pPr marL="0" marR="0" indent="0" defTabSz="9124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Click to edit Master title style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C806456-A099-4DAF-9323-8C1C19703A2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12189884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1012506"/>
            <a:ext cx="976091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2" y="3429720"/>
            <a:ext cx="976091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4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6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9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1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8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A65114-99C9-4373-9CF6-6DCEB59FEE7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68"/>
            <a:ext cx="978292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7" y="1606872"/>
            <a:ext cx="4827685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21" y="1606872"/>
            <a:ext cx="4859863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9BB6F30-074F-4A37-8A67-B763324C7C0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7"/>
            <a:ext cx="10485555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1" y="1606872"/>
            <a:ext cx="4899671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61" y="2174876"/>
            <a:ext cx="4899671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5" y="1606872"/>
            <a:ext cx="4783767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5" y="2188098"/>
            <a:ext cx="4783767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7A655-11DE-479E-8ABC-8DE5B462AFD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8"/>
            <a:ext cx="10485555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88315D3-EBFE-45C0-A79D-F9AF16DB8D5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2000" y="5873751"/>
            <a:ext cx="755651" cy="650875"/>
          </a:xfrm>
        </p:spPr>
        <p:txBody>
          <a:bodyPr/>
          <a:lstStyle>
            <a:lvl1pPr>
              <a:defRPr/>
            </a:lvl1pPr>
          </a:lstStyle>
          <a:p>
            <a:fld id="{F7333C24-35D3-4FDD-8C3D-65E51663CBB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7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FA0ED-5EB1-4061-B2C7-C8E7532F262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233" indent="0">
              <a:buNone/>
              <a:defRPr sz="2800"/>
            </a:lvl2pPr>
            <a:lvl3pPr marL="912466" indent="0">
              <a:buNone/>
              <a:defRPr sz="2400"/>
            </a:lvl3pPr>
            <a:lvl4pPr marL="1368699" indent="0">
              <a:buNone/>
              <a:defRPr sz="2000"/>
            </a:lvl4pPr>
            <a:lvl5pPr marL="1824933" indent="0">
              <a:buNone/>
              <a:defRPr sz="2000"/>
            </a:lvl5pPr>
            <a:lvl6pPr marL="2281163" indent="0">
              <a:buNone/>
              <a:defRPr sz="2000"/>
            </a:lvl6pPr>
            <a:lvl7pPr marL="2737399" indent="0">
              <a:buNone/>
              <a:defRPr sz="2000"/>
            </a:lvl7pPr>
            <a:lvl8pPr marL="3193630" indent="0">
              <a:buNone/>
              <a:defRPr sz="2000"/>
            </a:lvl8pPr>
            <a:lvl9pPr marL="3649861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0F8EB-A2B2-4311-8D7C-9B6F13DFFFA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12189884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1012506"/>
            <a:ext cx="976091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2" y="3429720"/>
            <a:ext cx="976091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4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6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9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1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8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ECCE48A-5291-4BD1-90B4-C64BF2EFA81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A5E81-D055-4E79-A4E1-1DA00CBCB9D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1" y="303213"/>
            <a:ext cx="3206751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3"/>
            <a:ext cx="9421283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9E777-373D-4847-8906-F4B855AE918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7901518" y="5127625"/>
            <a:ext cx="12319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33" tIns="40067" rIns="80133" bIns="40067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2407" eaLnBrk="1" hangingPunct="1">
              <a:defRPr/>
            </a:pPr>
            <a:endParaRPr lang="ru-RU" sz="2100">
              <a:solidFill>
                <a:srgbClr val="0066B3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9" y="1606873"/>
            <a:ext cx="9760919" cy="4829253"/>
          </a:xfrm>
        </p:spPr>
        <p:txBody>
          <a:bodyPr/>
          <a:lstStyle>
            <a:lvl1pPr marL="318585" indent="0">
              <a:buFontTx/>
              <a:buNone/>
              <a:defRPr b="1">
                <a:latin typeface="+mj-lt"/>
              </a:defRPr>
            </a:lvl1pPr>
            <a:lvl2pPr marL="315802" indent="2783">
              <a:defRPr>
                <a:latin typeface="+mj-lt"/>
              </a:defRPr>
            </a:lvl2pPr>
            <a:lvl3pPr marL="550914" indent="-228156">
              <a:tabLst/>
              <a:defRPr>
                <a:latin typeface="+mj-lt"/>
              </a:defRPr>
            </a:lvl3pPr>
            <a:lvl4pPr marL="0" indent="315802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71"/>
            <a:ext cx="9782923" cy="1105803"/>
          </a:xfrm>
        </p:spPr>
        <p:txBody>
          <a:bodyPr/>
          <a:lstStyle>
            <a:lvl1pPr marL="0" marR="0" indent="0" defTabSz="9140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35BCDE4-44A5-45C9-B095-90853016E67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68"/>
            <a:ext cx="978292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7" y="1606872"/>
            <a:ext cx="4827685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21" y="1606872"/>
            <a:ext cx="4859863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E6EEBDA-FECF-4E6D-857B-5D08D132CBC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7"/>
            <a:ext cx="10485555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1" y="1606872"/>
            <a:ext cx="4899671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61" y="2174876"/>
            <a:ext cx="4899671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5" y="1606872"/>
            <a:ext cx="4783767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5" y="2188098"/>
            <a:ext cx="4783767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ABFA6B-E9A1-4428-BF41-4722940492E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8"/>
            <a:ext cx="10485555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84CF303-370D-4604-AAB9-7F6418170C4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2000" y="5873751"/>
            <a:ext cx="755651" cy="650875"/>
          </a:xfrm>
        </p:spPr>
        <p:txBody>
          <a:bodyPr/>
          <a:lstStyle>
            <a:lvl1pPr>
              <a:defRPr/>
            </a:lvl1pPr>
          </a:lstStyle>
          <a:p>
            <a:fld id="{FFC8E5E8-D207-4133-903E-C707590D73F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7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9058F-75C7-4C29-9AF6-2BD90E04EE2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233" indent="0">
              <a:buNone/>
              <a:defRPr sz="2800"/>
            </a:lvl2pPr>
            <a:lvl3pPr marL="912466" indent="0">
              <a:buNone/>
              <a:defRPr sz="2400"/>
            </a:lvl3pPr>
            <a:lvl4pPr marL="1368699" indent="0">
              <a:buNone/>
              <a:defRPr sz="2000"/>
            </a:lvl4pPr>
            <a:lvl5pPr marL="1824933" indent="0">
              <a:buNone/>
              <a:defRPr sz="2000"/>
            </a:lvl5pPr>
            <a:lvl6pPr marL="2281163" indent="0">
              <a:buNone/>
              <a:defRPr sz="2000"/>
            </a:lvl6pPr>
            <a:lvl7pPr marL="2737399" indent="0">
              <a:buNone/>
              <a:defRPr sz="2000"/>
            </a:lvl7pPr>
            <a:lvl8pPr marL="3193630" indent="0">
              <a:buNone/>
              <a:defRPr sz="2000"/>
            </a:lvl8pPr>
            <a:lvl9pPr marL="3649861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DCB8B-D414-40F6-9631-02C6EA2A583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F49F47-8AAC-48DD-AE6D-675106A2532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967" y="488950"/>
            <a:ext cx="9791700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087967" y="1600200"/>
            <a:ext cx="979170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l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ctr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9801" y="6042026"/>
            <a:ext cx="825500" cy="631825"/>
          </a:xfrm>
          <a:prstGeom prst="rect">
            <a:avLst/>
          </a:prstGeom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  <a:normAutofit/>
          </a:bodyPr>
          <a:lstStyle>
            <a:lvl1pPr algn="ctr" defTabSz="909638" eaLnBrk="1" hangingPunct="1">
              <a:lnSpc>
                <a:spcPts val="2100"/>
              </a:lnSpc>
              <a:defRPr sz="2400">
                <a:solidFill>
                  <a:srgbClr val="FFFFFF"/>
                </a:solidFill>
              </a:defRPr>
            </a:lvl1pPr>
          </a:lstStyle>
          <a:p>
            <a:fld id="{96A59020-C7DB-4F08-9245-DB5EB95B5F0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98" r:id="rId1"/>
    <p:sldLayoutId id="2147484999" r:id="rId2"/>
    <p:sldLayoutId id="2147485000" r:id="rId3"/>
    <p:sldLayoutId id="2147484977" r:id="rId4"/>
    <p:sldLayoutId id="2147485001" r:id="rId5"/>
    <p:sldLayoutId id="2147485002" r:id="rId6"/>
    <p:sldLayoutId id="2147484978" r:id="rId7"/>
    <p:sldLayoutId id="2147484979" r:id="rId8"/>
    <p:sldLayoutId id="2147484980" r:id="rId9"/>
    <p:sldLayoutId id="2147484981" r:id="rId10"/>
    <p:sldLayoutId id="2147485003" r:id="rId11"/>
  </p:sldLayoutIdLst>
  <p:hf hdr="0" ftr="0" dt="0"/>
  <p:txStyles>
    <p:titleStyle>
      <a:lvl1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9957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9911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9875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9833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5913" algn="l" defTabSz="909638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5913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0713" indent="-225425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2738" algn="just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2538" algn="l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92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513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748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9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466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6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9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16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3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63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861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967" y="488950"/>
            <a:ext cx="9791700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1087967" y="1600200"/>
            <a:ext cx="979170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l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ctr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9801" y="6042026"/>
            <a:ext cx="825500" cy="631825"/>
          </a:xfrm>
          <a:prstGeom prst="rect">
            <a:avLst/>
          </a:prstGeom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  <a:normAutofit/>
          </a:bodyPr>
          <a:lstStyle>
            <a:lvl1pPr algn="ctr" defTabSz="909638" eaLnBrk="1" hangingPunct="1">
              <a:lnSpc>
                <a:spcPts val="2100"/>
              </a:lnSpc>
              <a:defRPr sz="2400">
                <a:solidFill>
                  <a:srgbClr val="FFFFFF"/>
                </a:solidFill>
              </a:defRPr>
            </a:lvl1pPr>
          </a:lstStyle>
          <a:p>
            <a:fld id="{8FAD1655-2B77-4B93-B117-439A8340299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7" r:id="rId1"/>
    <p:sldLayoutId id="2147485008" r:id="rId2"/>
    <p:sldLayoutId id="2147485009" r:id="rId3"/>
    <p:sldLayoutId id="2147484993" r:id="rId4"/>
    <p:sldLayoutId id="2147485010" r:id="rId5"/>
    <p:sldLayoutId id="2147485011" r:id="rId6"/>
    <p:sldLayoutId id="2147484994" r:id="rId7"/>
    <p:sldLayoutId id="2147484995" r:id="rId8"/>
    <p:sldLayoutId id="2147484996" r:id="rId9"/>
    <p:sldLayoutId id="2147484997" r:id="rId10"/>
    <p:sldLayoutId id="2147485013" r:id="rId11"/>
  </p:sldLayoutIdLst>
  <p:hf hdr="0" ftr="0" dt="0"/>
  <p:txStyles>
    <p:titleStyle>
      <a:lvl1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9957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9911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9875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9833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5913" indent="-315913" algn="l" defTabSz="909638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5913" indent="138113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0713" indent="-225425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8613" indent="-1284288" algn="just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2538" indent="573088" algn="l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92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513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748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9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466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6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9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16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3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63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861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1293352"/>
              </p:ext>
            </p:extLst>
          </p:nvPr>
        </p:nvGraphicFramePr>
        <p:xfrm>
          <a:off x="1847528" y="1606873"/>
          <a:ext cx="8001322" cy="49184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dirty="0"/>
              <a:t>Требования, предъявляемые к сроку мирового соглашения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altLang="ru-RU" dirty="0" smtClean="0"/>
              <a:t>3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5059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5149255"/>
              </p:ext>
            </p:extLst>
          </p:nvPr>
        </p:nvGraphicFramePr>
        <p:xfrm>
          <a:off x="1847528" y="1606873"/>
          <a:ext cx="8001322" cy="49184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dirty="0"/>
              <a:t>Требования, предъявляемые к обеспечению условий мирового соглашения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altLang="ru-RU" dirty="0" smtClean="0"/>
              <a:t>5</a:t>
            </a: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524459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31829" y="1923881"/>
            <a:ext cx="7755363" cy="4653334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, уполномоченного представлять в делах о банкротстве и в процедурах банкротства требования об уплате обязательных платежей и требования Российской Федерации по денежным обязательствам при участии в собраниях кредиторов, утвержденного приказом Минэкономразвития Российской Федерации от 03.08.2004 № 219</a:t>
            </a:r>
            <a:endParaRPr lang="ru-RU" sz="1400" b="1" dirty="0">
              <a:solidFill>
                <a:srgbClr val="0033CC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31828" y="3476563"/>
            <a:ext cx="3528392" cy="1080120"/>
          </a:xfrm>
          <a:prstGeom prst="rect">
            <a:avLst/>
          </a:prstGeom>
          <a:solidFill>
            <a:srgbClr val="FF5050">
              <a:alpha val="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Обжалование только в суде кассационной инстанции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290605" y="1906216"/>
            <a:ext cx="3528311" cy="1080120"/>
          </a:xfrm>
          <a:prstGeom prst="rect">
            <a:avLst/>
          </a:prstGeom>
          <a:solidFill>
            <a:srgbClr val="00CC00">
              <a:alpha val="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5AA9"/>
                </a:solidFill>
              </a:rPr>
              <a:t>Заключение не ранее первого собрания кредиторов (в наблюдении)</a:t>
            </a:r>
          </a:p>
        </p:txBody>
      </p:sp>
      <p:sp>
        <p:nvSpPr>
          <p:cNvPr id="56341" name="Заголовок 2"/>
          <p:cNvSpPr txBox="1">
            <a:spLocks/>
          </p:cNvSpPr>
          <p:nvPr/>
        </p:nvSpPr>
        <p:spPr bwMode="auto">
          <a:xfrm>
            <a:off x="2351089" y="188914"/>
            <a:ext cx="8281987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48" tIns="45624" rIns="91248" bIns="45624" anchor="ctr"/>
          <a:lstStyle/>
          <a:p>
            <a:pPr algn="just" defTabSz="912813">
              <a:lnSpc>
                <a:spcPts val="4550"/>
              </a:lnSpc>
            </a:pPr>
            <a:endParaRPr lang="ru-RU" altLang="ru-RU" b="1" dirty="0">
              <a:solidFill>
                <a:srgbClr val="005AA9"/>
              </a:solidFill>
            </a:endParaRPr>
          </a:p>
        </p:txBody>
      </p:sp>
      <p:sp>
        <p:nvSpPr>
          <p:cNvPr id="56343" name="Номер слайда 3"/>
          <p:cNvSpPr>
            <a:spLocks noGrp="1"/>
          </p:cNvSpPr>
          <p:nvPr>
            <p:ph type="sldNum" sz="quarter" idx="10"/>
          </p:nvPr>
        </p:nvSpPr>
        <p:spPr bwMode="auto">
          <a:xfrm>
            <a:off x="11208568" y="6119237"/>
            <a:ext cx="619125" cy="3937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altLang="ru-RU" dirty="0" smtClean="0">
                <a:solidFill>
                  <a:schemeClr val="bg1"/>
                </a:solidFill>
              </a:rPr>
              <a:t>6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>
          <a:xfrm>
            <a:off x="2481723" y="630034"/>
            <a:ext cx="7337192" cy="1105804"/>
          </a:xfrm>
        </p:spPr>
        <p:txBody>
          <a:bodyPr/>
          <a:lstStyle/>
          <a:p>
            <a:r>
              <a:rPr lang="ru-RU" sz="2800" dirty="0"/>
              <a:t>Некоторые правовые вопросы практики применения института мировых соглашений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290604" y="3476564"/>
            <a:ext cx="3528311" cy="1099377"/>
          </a:xfrm>
          <a:prstGeom prst="rect">
            <a:avLst/>
          </a:prstGeom>
          <a:solidFill>
            <a:srgbClr val="FF5050">
              <a:alpha val="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Возможность включение в условие погашения мирового соглашения текущих платежей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131828" y="1906216"/>
            <a:ext cx="3528392" cy="1080120"/>
          </a:xfrm>
          <a:prstGeom prst="rect">
            <a:avLst/>
          </a:prstGeom>
          <a:solidFill>
            <a:srgbClr val="FF5050">
              <a:alpha val="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Обязательное погашение текущих и реестровых платежей 1 и 2 очереди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31828" y="5045444"/>
            <a:ext cx="352839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Обязательное начисление процентов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290604" y="5042890"/>
            <a:ext cx="3528311" cy="1076347"/>
          </a:xfrm>
          <a:prstGeom prst="rect">
            <a:avLst/>
          </a:prstGeom>
          <a:solidFill>
            <a:srgbClr val="FF5050">
              <a:alpha val="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Возможность заключения МС при наличии задолженности 2 очереди (гл. </a:t>
            </a:r>
            <a:r>
              <a:rPr lang="ru-RU" sz="2000" b="1" smtClean="0">
                <a:solidFill>
                  <a:schemeClr val="tx1"/>
                </a:solidFill>
              </a:rPr>
              <a:t>15 АПК РФ)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87488" y="501070"/>
            <a:ext cx="9361039" cy="1343754"/>
          </a:xfrm>
        </p:spPr>
        <p:txBody>
          <a:bodyPr/>
          <a:lstStyle/>
          <a:p>
            <a:pPr algn="ctr"/>
            <a:r>
              <a:rPr lang="ru-RU" sz="3200" dirty="0"/>
              <a:t>Порядок обращения взыскания в случае неисполнения условий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altLang="ru-RU" dirty="0" smtClean="0"/>
              <a:t>7</a:t>
            </a:r>
            <a:endParaRPr lang="ru-RU" alt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4222378"/>
              </p:ext>
            </p:extLst>
          </p:nvPr>
        </p:nvGraphicFramePr>
        <p:xfrm>
          <a:off x="1919537" y="1844825"/>
          <a:ext cx="7748339" cy="45909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979763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Другая 1">
      <a:dk1>
        <a:srgbClr val="0066B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72CE"/>
      </a:accent3>
      <a:accent4>
        <a:srgbClr val="2DBDB6"/>
      </a:accent4>
      <a:accent5>
        <a:srgbClr val="4FC6E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Present_FNS2012_A4">
  <a:themeElements>
    <a:clrScheme name="Другая 1">
      <a:dk1>
        <a:srgbClr val="0066B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72CE"/>
      </a:accent3>
      <a:accent4>
        <a:srgbClr val="2DBDB6"/>
      </a:accent4>
      <a:accent5>
        <a:srgbClr val="4FC6E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10151</TotalTime>
  <Words>304</Words>
  <Application>Microsoft Office PowerPoint</Application>
  <PresentationFormat>Произвольный</PresentationFormat>
  <Paragraphs>34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Present_FNS2012_A4</vt:lpstr>
      <vt:lpstr>1_Present_FNS2012_A4</vt:lpstr>
      <vt:lpstr>Требования, предъявляемые к сроку мирового соглашения</vt:lpstr>
      <vt:lpstr>Требования, предъявляемые к обеспечению условий мирового соглашения</vt:lpstr>
      <vt:lpstr>Некоторые правовые вопросы практики применения института мировых соглашений</vt:lpstr>
      <vt:lpstr>Порядок обращения взыскания в случае неисполнения условий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обжалованных в Суде решений об отказе в госрегистрации</dc:title>
  <dc:creator>Чекмышев Константин Николаевич</dc:creator>
  <cp:lastModifiedBy>Мельников Евгений Юрьевич</cp:lastModifiedBy>
  <cp:revision>393</cp:revision>
  <cp:lastPrinted>2021-03-12T02:32:57Z</cp:lastPrinted>
  <dcterms:created xsi:type="dcterms:W3CDTF">2014-08-19T16:23:54Z</dcterms:created>
  <dcterms:modified xsi:type="dcterms:W3CDTF">2021-03-12T06:07:47Z</dcterms:modified>
</cp:coreProperties>
</file>